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DEA"/>
    <a:srgbClr val="009900"/>
    <a:srgbClr val="00FF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51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09E6D-A669-49AC-B447-CBFAE9914BFE}" type="datetimeFigureOut">
              <a:rPr lang="pt-BR" smtClean="0"/>
              <a:t>03/09/2020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12946-F241-4AA1-8963-707F90B5F2FD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image" Target="../media/image4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911424" y="1795715"/>
            <a:ext cx="10263620" cy="14700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14687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COMBATE AO LIXO NO MAR: RELATO DA ASSOCIAÇÃO DE MUNICÍPIOS DA FOZ DO RIO ITAJAÍ (SC)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835543" y="3566296"/>
            <a:ext cx="1033950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20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Nadine Lory Bortolotto; Leandro Freitas; Eder Caglioni; Weslei Paludo Silva; Felipe Augusto Lotti; Sônia Maria Rosa Day; Caroline Marques Teixeira; Elton Gonçalves; Leandro Graybowski da Silva; Cristiano Poleto. </a:t>
            </a:r>
            <a:endParaRPr lang="pt-BR" sz="20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pt-BR" sz="20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73625"/>
          <a:stretch/>
        </p:blipFill>
        <p:spPr>
          <a:xfrm rot="10800000"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pic>
        <p:nvPicPr>
          <p:cNvPr id="5" name="14687 - VERSÃ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04512" y="15391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319428" y="1772816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Os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resíduos sólidos se tornaram um grande problema ambiental para os mares, sendo uma das principais ameaças a esses ambientes, o que traz à discussão a relação inegável entre má gestão de resíduos nas cidades e o acúmulo desse material derivado de atividades antrópicas no ambiente, oriunda das atividades realizadas em terra e no próprio mar (MENCK, 2018). Relatório da ONU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Meio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Ambiente (2018), estimou que cerca de 13 milhões de toneladas de plástico são encaminhados aos oceanos todos os anos no mundo.</a:t>
            </a: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No Brasil, dados de monitoramento sobre o lixo encontrado em praias e restingas do litoral demonstram que cerca de 90% dos materiais encontrados são constituídos principalmente de resíduos plásticos (KRELLING, 2019). O Brasil é o 16° maior contribuinte para a poluição dos oceanos por resíduos sólidos, com 70 a 190 mil toneladas chegando aos oceanos por ano (MENCK, 2018). </a:t>
            </a:r>
          </a:p>
          <a:p>
            <a:pPr algn="ctr">
              <a:spcBef>
                <a:spcPct val="20000"/>
              </a:spcBef>
              <a:defRPr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. </a:t>
            </a: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0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319428" y="1700808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 ONU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Meio Ambiente lançou em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2017 na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Quarta Cúpula Mundial dos Oceanos (</a:t>
            </a:r>
            <a:r>
              <a:rPr lang="pt-BR" sz="2400" b="1" i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World Ocean Summit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), a Campanha Mares Limpos, mundialmente conhecida como “</a:t>
            </a:r>
            <a:r>
              <a:rPr lang="pt-BR" sz="2400" b="1" i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Clean Seas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”.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Desde então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75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países já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aderiram à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iniciativa (ONU, 2019),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comprometendo-se a combater os plásticos descartáveis, proteger suas águas territoriais e encorajar mais reciclagem.</a:t>
            </a:r>
          </a:p>
          <a:p>
            <a:pPr algn="just"/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 </a:t>
            </a:r>
          </a:p>
          <a:p>
            <a:pPr algn="just"/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Preocupados com essa problemática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mundial,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os municípios membros da Associação de Municípios da Foz do Rio Itajaí (AMFRI) de Santa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Catarina foram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os primeiros do Brasil a assinar um protocolo de intenções com a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ONU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Meio Ambiente, visando o descarte correto de resíduos sólidos e a preservação dos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oceanos.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 partir disso, diversas ações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têm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sido desenvolvidas com o intuito de incentivar e promover, nas administrações municipais, a potencial redução de impactos ambientais que os resíduos sólidos, principalmente os plásticos, possam gerar nos rios e mar da região. </a:t>
            </a:r>
          </a:p>
          <a:p>
            <a:r>
              <a:rPr lang="pt-BR" sz="2400" dirty="0"/>
              <a:t> </a:t>
            </a:r>
          </a:p>
          <a:p>
            <a:pPr algn="ctr">
              <a:spcBef>
                <a:spcPct val="20000"/>
              </a:spcBef>
              <a:defRPr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. </a:t>
            </a: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5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AMFRI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291390" y="1782438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Associação de Municípios da Foz do Rio Itajaí (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AMFRI) possui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11 municípios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associados: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Balneário Camboriú, Balneário Piçarras, Bombinhas, Camboriú, Ilhota, Itajaí, Itapema, Luiz Alves, Navegantes, Penha e Porto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Belo.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Considerando-se as populações estimadas os municípios membros correspondem a 9,99% da população total de Santa Catarina (IBGE, 2019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). </a:t>
            </a:r>
          </a:p>
          <a:p>
            <a:pPr algn="just"/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 </a:t>
            </a:r>
          </a:p>
          <a:p>
            <a:pPr algn="just"/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Destacam-se na região as atividades de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pesca artesanal e industrial,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turismo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,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indústria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naval,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prestação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de serviços, c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onstrução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civil e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aquelas ligadas ao Porto Público de Itajaí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. </a:t>
            </a:r>
          </a:p>
          <a:p>
            <a:r>
              <a:rPr lang="pt-BR" sz="2400" dirty="0"/>
              <a:t> </a:t>
            </a: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11" name="Picture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19" y="1312157"/>
            <a:ext cx="7060446" cy="55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DA AMFRI NA CAMPANHA MARES LIMPOS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319428" y="1854446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Formação Grupo de Trabalho de Gestão de Resíduos Sólidos – GTGRS;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Revisão dos Planos Municipais de Gestão Integrada de Resíduos Sólidos – PMGIRS;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Elaborações legislativas municipais que proibiram o fornecimento de plásticos descartáveis em bares, restaurantes, quiosques e lanchonetes (canudos ou copos);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Consulta Pública para obter a percepção e ideias da sociedade local sobre as questões ligadas ao mar, rios e resíduos sólidos (Entre 08 Jun. a Nov. 2019);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Elaboração dos Planos Municipais de Combate ao Lixo no Mar – PMCLM;</a:t>
            </a: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r>
              <a:rPr lang="pt-BR" sz="2400" dirty="0"/>
              <a:t> </a:t>
            </a:r>
          </a:p>
          <a:p>
            <a:pPr algn="ctr">
              <a:spcBef>
                <a:spcPct val="20000"/>
              </a:spcBef>
              <a:defRPr/>
            </a:pP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. </a:t>
            </a: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1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DA CAMPANHA MARES LIMPOS NA AMFRI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319428" y="1700808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Mutirões de Limpeza de Praias e Costões:</a:t>
            </a: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11" name="Picture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10187"/>
            <a:ext cx="5256286" cy="346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4" descr="C:\Users\day.sonia.ITAJAI\AppData\Local\Desktop\RESÍDUOS COLETADOS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93805" y="2310187"/>
            <a:ext cx="5748706" cy="3465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584038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Mutirões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Limpeza realizados em Praias da Região. Na esquerda, Praia do Perequê em Porto Belo (SC) e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direita na Praia do Atalaia, Itajaí (SC). Fonte: Imagens cedidas pela FAMAP e Instituto Itajaí Sustentável.</a:t>
            </a:r>
            <a:endParaRPr lang="pt-BR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DA CAMPANHA MARES LIMPOS NA AMFRI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319428" y="1700808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Ações de Conscientização Ambiental e Evento Municipal </a:t>
            </a:r>
            <a:r>
              <a:rPr lang="pt-BR" sz="2400" b="1" dirty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32ª </a:t>
            </a:r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Marejada “Zero Plásticos” :</a:t>
            </a: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352" y="5840384"/>
            <a:ext cx="11788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ção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conscientização e alerta à problemática do lixo no mar, em Itapema (SC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Disponibilização de copos reutilizáveis na 32ª Festa da Marejada (2019) em Itajaí (SC).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Fonte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Imagens cedidas pela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FAACI e Secretaria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Comunicação de Itajaí (SECOM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respectivamente. </a:t>
            </a:r>
            <a:endParaRPr lang="pt-BR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9" y="2204596"/>
            <a:ext cx="4989931" cy="360000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2204864"/>
            <a:ext cx="54006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0232" b="80614"/>
          <a:stretch/>
        </p:blipFill>
        <p:spPr>
          <a:xfrm>
            <a:off x="0" y="-1"/>
            <a:ext cx="12192000" cy="1340769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319428" y="1268760"/>
            <a:ext cx="11609220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DA CAMPANHA MARES LIMPOS NA AMFRI</a:t>
            </a:r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 smtClean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just"/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Imagem 7" descr="Lagarto com a boca aberta&#10;&#10;Descrição gerada automaticamente">
            <a:extLst>
              <a:ext uri="{FF2B5EF4-FFF2-40B4-BE49-F238E27FC236}">
                <a16:creationId xmlns:a16="http://schemas.microsoft.com/office/drawing/2014/main" xmlns="" id="{8B495C9E-5295-4330-963F-A2EC92D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3170"/>
            <a:ext cx="4371975" cy="1114425"/>
          </a:xfrm>
          <a:prstGeom prst="rect">
            <a:avLst/>
          </a:prstGeom>
        </p:spPr>
      </p:pic>
      <p:pic>
        <p:nvPicPr>
          <p:cNvPr id="10" name="Picture 8" descr="https://amfri.org.br/images/associacoes/logo/amfri.png">
            <a:extLst>
              <a:ext uri="{FF2B5EF4-FFF2-40B4-BE49-F238E27FC236}">
                <a16:creationId xmlns:a16="http://schemas.microsoft.com/office/drawing/2014/main" xmlns="" id="{7DA61C06-238C-494B-8D24-298B4185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338" r="24051" b="37458"/>
          <a:stretch/>
        </p:blipFill>
        <p:spPr bwMode="auto">
          <a:xfrm>
            <a:off x="319428" y="262888"/>
            <a:ext cx="1032230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Figu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1" y="345998"/>
            <a:ext cx="1447800" cy="71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" descr="C:\Users\00006601\Documents\Diretor\Meus documentos\oscar logos iph\Logo_IPH_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67" y="404144"/>
            <a:ext cx="836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 descr="LogotipoUFR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05" y="149148"/>
            <a:ext cx="10747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9">
            <a:extLst>
              <a:ext uri="{FF2B5EF4-FFF2-40B4-BE49-F238E27FC236}">
                <a16:creationId xmlns="" xmlns:a16="http://schemas.microsoft.com/office/drawing/2014/main" id="{E88FD504-14BC-46A0-8631-16D6A03C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2" y="391499"/>
            <a:ext cx="1535071" cy="653995"/>
          </a:xfrm>
          <a:prstGeom prst="rect">
            <a:avLst/>
          </a:prstGeom>
        </p:spPr>
      </p:pic>
      <p:sp>
        <p:nvSpPr>
          <p:cNvPr id="15" name="Subtítulo 2"/>
          <p:cNvSpPr txBox="1">
            <a:spLocks/>
          </p:cNvSpPr>
          <p:nvPr/>
        </p:nvSpPr>
        <p:spPr>
          <a:xfrm>
            <a:off x="319428" y="1700808"/>
            <a:ext cx="11609219" cy="71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400" b="1" dirty="0" smtClean="0">
                <a:ln w="0"/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Educação Ambiental e Artística para o Combate ao Lixo no Mar:</a:t>
            </a:r>
          </a:p>
          <a:p>
            <a:pPr algn="ctr">
              <a:spcBef>
                <a:spcPct val="20000"/>
              </a:spcBef>
              <a:defRPr/>
            </a:pPr>
            <a:endParaRPr lang="pt-BR" sz="2400" b="1" dirty="0">
              <a:ln w="0"/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500" y="5373216"/>
            <a:ext cx="11788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Entrada interativa do espetáculo “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Plástico” 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cena da coreografia “Mar de garrafas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”;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Alunos do pré escolar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1ª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 Escola Vendelim Schweitzer, coletando lixo nas margens da estrada, próximo da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escola em Luiz Alves (SC); Exemplo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ação de alerta à problemática do lixo no mar realizada no município de Balneário Piçarras (SC),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Praia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Piçarras.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Fonte: Fotos de Bianca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Mondini, Andréa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Vinter (Luiz Alves) e Imagens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cedidas pela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FUNDEMA, respectivamente. </a:t>
            </a:r>
            <a:endParaRPr lang="pt-BR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Imagem 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17709" r="10848" b="13358"/>
          <a:stretch/>
        </p:blipFill>
        <p:spPr bwMode="auto">
          <a:xfrm>
            <a:off x="263352" y="2181400"/>
            <a:ext cx="3607425" cy="3089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m 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7" r="27793" b="25361"/>
          <a:stretch/>
        </p:blipFill>
        <p:spPr bwMode="auto">
          <a:xfrm>
            <a:off x="3934493" y="2190780"/>
            <a:ext cx="2876885" cy="3089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m 5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b="8834"/>
          <a:stretch/>
        </p:blipFill>
        <p:spPr bwMode="auto">
          <a:xfrm>
            <a:off x="6888910" y="2190780"/>
            <a:ext cx="2255670" cy="3089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1" b="13000"/>
          <a:stretch/>
        </p:blipFill>
        <p:spPr bwMode="auto">
          <a:xfrm>
            <a:off x="9222111" y="2211341"/>
            <a:ext cx="2706535" cy="3059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05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688</Words>
  <Application>Microsoft Office PowerPoint</Application>
  <PresentationFormat>Widescreen</PresentationFormat>
  <Paragraphs>48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 AQUI</dc:title>
  <dc:creator>poleto</dc:creator>
  <cp:lastModifiedBy>Nadine</cp:lastModifiedBy>
  <cp:revision>46</cp:revision>
  <dcterms:created xsi:type="dcterms:W3CDTF">2012-11-14T17:57:42Z</dcterms:created>
  <dcterms:modified xsi:type="dcterms:W3CDTF">2020-09-03T13:59:25Z</dcterms:modified>
</cp:coreProperties>
</file>