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9.xml" ContentType="application/vnd.openxmlformats-officedocument.presentationml.slide+xml"/>
  <Override PartName="/ppt/diagrams/data2.xml" ContentType="application/vnd.openxmlformats-officedocument.drawingml.diagramData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diagrams/colors1.xml" ContentType="application/vnd.openxmlformats-officedocument.drawingml.diagramColors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Default Extension="xml" ContentType="application/xml"/>
  <Override PartName="/ppt/diagrams/drawing3.xml" ContentType="application/vnd.ms-office.drawingml.diagramDrawing+xml"/>
  <Override PartName="/ppt/tableStyles.xml" ContentType="application/vnd.openxmlformats-officedocument.presentationml.tableStyles+xml"/>
  <Override PartName="/ppt/diagrams/data3.xml" ContentType="application/vnd.openxmlformats-officedocument.drawingml.diagramData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diagrams/colors2.xml" ContentType="application/vnd.openxmlformats-officedocument.drawingml.diagramColors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diagrams/quickStyle1.xml" ContentType="application/vnd.openxmlformats-officedocument.drawingml.diagramStyle+xml"/>
  <Override PartName="/ppt/slideLayouts/slideLayout2.xml" ContentType="application/vnd.openxmlformats-officedocument.presentationml.slideLayout+xml"/>
  <Override PartName="/ppt/diagrams/layout1.xml" ContentType="application/vnd.openxmlformats-officedocument.drawingml.diagramLayout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diagrams/colors3.xml" ContentType="application/vnd.openxmlformats-officedocument.drawingml.diagramColors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slideLayouts/slideLayout3.xml" ContentType="application/vnd.openxmlformats-officedocument.presentationml.slideLayout+xml"/>
  <Default Extension="svg" ContentType="image/svg+xml"/>
  <Override PartName="/ppt/diagrams/drawing1.xml" ContentType="application/vnd.ms-office.drawingml.diagramDrawing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diagrams/quickStyle3.xml" ContentType="application/vnd.openxmlformats-officedocument.drawingml.diagramStyle+xml"/>
  <Override PartName="/ppt/slideLayouts/slideLayout4.xml" ContentType="application/vnd.openxmlformats-officedocument.presentationml.slideLayout+xml"/>
  <Override PartName="/ppt/diagrams/layout3.xml" ContentType="application/vnd.openxmlformats-officedocument.drawingml.diagram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4" r:id="rId10"/>
    <p:sldId id="265" r:id="rId11"/>
    <p:sldId id="268" r:id="rId12"/>
    <p:sldId id="270" r:id="rId13"/>
    <p:sldId id="269" r:id="rId14"/>
    <p:sldId id="271" r:id="rId15"/>
    <p:sldId id="272" r:id="rId16"/>
    <p:sldId id="267" r:id="rId17"/>
    <p:sldId id="274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1"/>
    <p:restoredTop sz="95921"/>
  </p:normalViewPr>
  <p:slideViewPr>
    <p:cSldViewPr snapToGrid="0" snapToObjects="1">
      <p:cViewPr varScale="1">
        <p:scale>
          <a:sx n="107" d="100"/>
          <a:sy n="107" d="100"/>
        </p:scale>
        <p:origin x="-112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34C18-7272-44FA-8C27-E6C7C068BEAE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D41044-189B-46EB-A228-4258BB15229A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/>
            <a:t>LEI ESTADUAL Nº 17.942, DE 12 DE MAIO DE 2020 </a:t>
          </a:r>
        </a:p>
      </dgm:t>
    </dgm:pt>
    <dgm:pt modelId="{28FA1C03-5911-457C-AAA3-984D4C1DFFC4}" type="parTrans" cxnId="{27B8237D-C5DD-4F74-BCC3-59D8CDACBAC4}">
      <dgm:prSet/>
      <dgm:spPr/>
      <dgm:t>
        <a:bodyPr/>
        <a:lstStyle/>
        <a:p>
          <a:endParaRPr lang="en-US" sz="1600"/>
        </a:p>
      </dgm:t>
    </dgm:pt>
    <dgm:pt modelId="{0195EAD1-B431-4C59-8306-9226BC020E62}" type="sibTrans" cxnId="{27B8237D-C5DD-4F74-BCC3-59D8CDACBAC4}">
      <dgm:prSet/>
      <dgm:spPr/>
      <dgm:t>
        <a:bodyPr/>
        <a:lstStyle/>
        <a:p>
          <a:endParaRPr lang="en-US" sz="1600"/>
        </a:p>
      </dgm:t>
    </dgm:pt>
    <dgm:pt modelId="{E2C64074-B264-4676-B028-6F95A9D160CC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600"/>
            <a:t>DECRETO ESTADUAL Nº 1.269, DE 04 DE MAIO DE 2021 </a:t>
          </a:r>
        </a:p>
      </dgm:t>
    </dgm:pt>
    <dgm:pt modelId="{13E2478C-3A8A-4C6F-8A4F-3746FFD7FDE9}" type="parTrans" cxnId="{1320E331-F30A-4D39-A405-3E8F2B7E58CE}">
      <dgm:prSet/>
      <dgm:spPr/>
      <dgm:t>
        <a:bodyPr/>
        <a:lstStyle/>
        <a:p>
          <a:endParaRPr lang="en-US" sz="1600"/>
        </a:p>
      </dgm:t>
    </dgm:pt>
    <dgm:pt modelId="{43C13B86-0ED1-45D2-884D-F41C5DF1F5DB}" type="sibTrans" cxnId="{1320E331-F30A-4D39-A405-3E8F2B7E58CE}">
      <dgm:prSet/>
      <dgm:spPr/>
      <dgm:t>
        <a:bodyPr/>
        <a:lstStyle/>
        <a:p>
          <a:endParaRPr lang="en-US" sz="1600"/>
        </a:p>
      </dgm:t>
    </dgm:pt>
    <dgm:pt modelId="{3AF81920-BF45-2841-9CF2-6D68DC121CD2}" type="pres">
      <dgm:prSet presAssocID="{FD834C18-7272-44FA-8C27-E6C7C068BE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72D012-A983-4447-A0BC-66CA5B39B936}" type="pres">
      <dgm:prSet presAssocID="{47D41044-189B-46EB-A228-4258BB15229A}" presName="node" presStyleLbl="node1" presStyleIdx="0" presStyleCnt="2" custScaleY="251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19B40A-9642-3F48-9388-CBB6A2F8F43C}" type="pres">
      <dgm:prSet presAssocID="{0195EAD1-B431-4C59-8306-9226BC020E62}" presName="sibTrans" presStyleCnt="0"/>
      <dgm:spPr/>
    </dgm:pt>
    <dgm:pt modelId="{E18F33DE-B0CE-B64B-BD2D-A256B539620E}" type="pres">
      <dgm:prSet presAssocID="{E2C64074-B264-4676-B028-6F95A9D160CC}" presName="node" presStyleLbl="node1" presStyleIdx="1" presStyleCnt="2" custScaleY="25613" custLinFactNeighborY="-3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B8237D-C5DD-4F74-BCC3-59D8CDACBAC4}" srcId="{FD834C18-7272-44FA-8C27-E6C7C068BEAE}" destId="{47D41044-189B-46EB-A228-4258BB15229A}" srcOrd="0" destOrd="0" parTransId="{28FA1C03-5911-457C-AAA3-984D4C1DFFC4}" sibTransId="{0195EAD1-B431-4C59-8306-9226BC020E62}"/>
    <dgm:cxn modelId="{825343EA-C400-F249-B89C-E2644656CA13}" type="presOf" srcId="{47D41044-189B-46EB-A228-4258BB15229A}" destId="{6B72D012-A983-4447-A0BC-66CA5B39B936}" srcOrd="0" destOrd="0" presId="urn:microsoft.com/office/officeart/2005/8/layout/default#1"/>
    <dgm:cxn modelId="{DBD68211-7AC7-C74C-82C9-ABEBAA99B6DE}" type="presOf" srcId="{E2C64074-B264-4676-B028-6F95A9D160CC}" destId="{E18F33DE-B0CE-B64B-BD2D-A256B539620E}" srcOrd="0" destOrd="0" presId="urn:microsoft.com/office/officeart/2005/8/layout/default#1"/>
    <dgm:cxn modelId="{438B27DF-23DA-CD46-8675-58A55B19AE9D}" type="presOf" srcId="{FD834C18-7272-44FA-8C27-E6C7C068BEAE}" destId="{3AF81920-BF45-2841-9CF2-6D68DC121CD2}" srcOrd="0" destOrd="0" presId="urn:microsoft.com/office/officeart/2005/8/layout/default#1"/>
    <dgm:cxn modelId="{1320E331-F30A-4D39-A405-3E8F2B7E58CE}" srcId="{FD834C18-7272-44FA-8C27-E6C7C068BEAE}" destId="{E2C64074-B264-4676-B028-6F95A9D160CC}" srcOrd="1" destOrd="0" parTransId="{13E2478C-3A8A-4C6F-8A4F-3746FFD7FDE9}" sibTransId="{43C13B86-0ED1-45D2-884D-F41C5DF1F5DB}"/>
    <dgm:cxn modelId="{345A6021-5265-2F4A-A5CA-ADBA6F07886D}" type="presParOf" srcId="{3AF81920-BF45-2841-9CF2-6D68DC121CD2}" destId="{6B72D012-A983-4447-A0BC-66CA5B39B936}" srcOrd="0" destOrd="0" presId="urn:microsoft.com/office/officeart/2005/8/layout/default#1"/>
    <dgm:cxn modelId="{B2369605-BF82-E841-A57D-57704B6A6104}" type="presParOf" srcId="{3AF81920-BF45-2841-9CF2-6D68DC121CD2}" destId="{B919B40A-9642-3F48-9388-CBB6A2F8F43C}" srcOrd="1" destOrd="0" presId="urn:microsoft.com/office/officeart/2005/8/layout/default#1"/>
    <dgm:cxn modelId="{9108F3B3-05E6-944E-ADB1-774E4DFD3F12}" type="presParOf" srcId="{3AF81920-BF45-2841-9CF2-6D68DC121CD2}" destId="{E18F33DE-B0CE-B64B-BD2D-A256B539620E}" srcOrd="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A1606-B32D-4B68-B5B3-81E008C6F60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20047-F8C4-4EBA-ABD3-D34781BB744C}">
      <dgm:prSet custT="1"/>
      <dgm:spPr/>
      <dgm:t>
        <a:bodyPr/>
        <a:lstStyle/>
        <a:p>
          <a:r>
            <a:rPr lang="pt-BR" sz="3600"/>
            <a:t>Pessoa física </a:t>
          </a:r>
          <a:endParaRPr lang="en-US" sz="3600"/>
        </a:p>
      </dgm:t>
    </dgm:pt>
    <dgm:pt modelId="{82D8E5F5-24E8-4646-978D-DA16E8F3332C}" type="parTrans" cxnId="{BFC07065-D853-4056-B48B-D0666C40E68B}">
      <dgm:prSet/>
      <dgm:spPr/>
      <dgm:t>
        <a:bodyPr/>
        <a:lstStyle/>
        <a:p>
          <a:endParaRPr lang="en-US"/>
        </a:p>
      </dgm:t>
    </dgm:pt>
    <dgm:pt modelId="{00AD5C1B-BCF3-4761-BBB9-95D27EC444FE}" type="sibTrans" cxnId="{BFC07065-D853-4056-B48B-D0666C40E68B}">
      <dgm:prSet/>
      <dgm:spPr/>
      <dgm:t>
        <a:bodyPr/>
        <a:lstStyle/>
        <a:p>
          <a:endParaRPr lang="en-US"/>
        </a:p>
      </dgm:t>
    </dgm:pt>
    <dgm:pt modelId="{A13FFDF3-3A7F-448E-8BC4-CAED71672A8F}">
      <dgm:prSet custT="1"/>
      <dgm:spPr/>
      <dgm:t>
        <a:bodyPr/>
        <a:lstStyle/>
        <a:p>
          <a:r>
            <a:rPr lang="pt-BR" sz="3600" dirty="0"/>
            <a:t>Pessoa jurídica </a:t>
          </a:r>
          <a:endParaRPr lang="en-US" sz="3600" dirty="0"/>
        </a:p>
      </dgm:t>
    </dgm:pt>
    <dgm:pt modelId="{4DFC0997-2E64-4A5D-9246-6F0642191916}" type="parTrans" cxnId="{834E9A83-568B-41D8-A585-B629C0D49770}">
      <dgm:prSet/>
      <dgm:spPr/>
      <dgm:t>
        <a:bodyPr/>
        <a:lstStyle/>
        <a:p>
          <a:endParaRPr lang="en-US"/>
        </a:p>
      </dgm:t>
    </dgm:pt>
    <dgm:pt modelId="{EFBFCEAF-B158-4784-8123-2E031808A103}" type="sibTrans" cxnId="{834E9A83-568B-41D8-A585-B629C0D49770}">
      <dgm:prSet/>
      <dgm:spPr/>
      <dgm:t>
        <a:bodyPr/>
        <a:lstStyle/>
        <a:p>
          <a:endParaRPr lang="en-US"/>
        </a:p>
      </dgm:t>
    </dgm:pt>
    <dgm:pt modelId="{1580C203-DE50-0D40-B869-D2DB7C29A597}" type="pres">
      <dgm:prSet presAssocID="{460A1606-B32D-4B68-B5B3-81E008C6F60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C44DBF-E4CF-B649-9982-6EC0ED9A00FC}" type="pres">
      <dgm:prSet presAssocID="{27920047-F8C4-4EBA-ABD3-D34781BB744C}" presName="root" presStyleCnt="0"/>
      <dgm:spPr/>
    </dgm:pt>
    <dgm:pt modelId="{65796227-0FEE-AB43-A333-B6C767C892EB}" type="pres">
      <dgm:prSet presAssocID="{27920047-F8C4-4EBA-ABD3-D34781BB744C}" presName="rootComposite" presStyleCnt="0"/>
      <dgm:spPr/>
    </dgm:pt>
    <dgm:pt modelId="{5580D2A7-FED1-8446-945F-20192F64360B}" type="pres">
      <dgm:prSet presAssocID="{27920047-F8C4-4EBA-ABD3-D34781BB744C}" presName="rootText" presStyleLbl="node1" presStyleIdx="0" presStyleCnt="2" custScaleX="31151" custScaleY="29409" custLinFactNeighborX="14645" custLinFactNeighborY="-9793"/>
      <dgm:spPr/>
      <dgm:t>
        <a:bodyPr/>
        <a:lstStyle/>
        <a:p>
          <a:endParaRPr lang="en-US"/>
        </a:p>
      </dgm:t>
    </dgm:pt>
    <dgm:pt modelId="{6211BE13-144F-9647-ACF6-E40CB607D2D9}" type="pres">
      <dgm:prSet presAssocID="{27920047-F8C4-4EBA-ABD3-D34781BB744C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67F991-F417-2C4B-A1E8-5B4A98F0FF80}" type="pres">
      <dgm:prSet presAssocID="{27920047-F8C4-4EBA-ABD3-D34781BB744C}" presName="childShape" presStyleCnt="0"/>
      <dgm:spPr/>
    </dgm:pt>
    <dgm:pt modelId="{7B07B435-12FF-AA4C-948D-E97D27B5281B}" type="pres">
      <dgm:prSet presAssocID="{A13FFDF3-3A7F-448E-8BC4-CAED71672A8F}" presName="root" presStyleCnt="0"/>
      <dgm:spPr/>
    </dgm:pt>
    <dgm:pt modelId="{29663C02-2644-5D4E-A534-B92BBD654A5A}" type="pres">
      <dgm:prSet presAssocID="{A13FFDF3-3A7F-448E-8BC4-CAED71672A8F}" presName="rootComposite" presStyleCnt="0"/>
      <dgm:spPr/>
    </dgm:pt>
    <dgm:pt modelId="{1B7D9E3C-BA85-F242-A7DB-D11CA506F8F5}" type="pres">
      <dgm:prSet presAssocID="{A13FFDF3-3A7F-448E-8BC4-CAED71672A8F}" presName="rootText" presStyleLbl="node1" presStyleIdx="1" presStyleCnt="2" custScaleX="30544" custScaleY="29413" custLinFactNeighborX="-6769" custLinFactNeighborY="-9505"/>
      <dgm:spPr/>
      <dgm:t>
        <a:bodyPr/>
        <a:lstStyle/>
        <a:p>
          <a:endParaRPr lang="en-US"/>
        </a:p>
      </dgm:t>
    </dgm:pt>
    <dgm:pt modelId="{512644FC-FD89-754B-97C4-892424E89991}" type="pres">
      <dgm:prSet presAssocID="{A13FFDF3-3A7F-448E-8BC4-CAED71672A8F}" presName="rootConnector" presStyleLbl="node1" presStyleIdx="1" presStyleCnt="2"/>
      <dgm:spPr/>
      <dgm:t>
        <a:bodyPr/>
        <a:lstStyle/>
        <a:p>
          <a:endParaRPr lang="en-US"/>
        </a:p>
      </dgm:t>
    </dgm:pt>
    <dgm:pt modelId="{6FD51A08-1AD0-9A42-BF47-FC70985B2F89}" type="pres">
      <dgm:prSet presAssocID="{A13FFDF3-3A7F-448E-8BC4-CAED71672A8F}" presName="childShape" presStyleCnt="0"/>
      <dgm:spPr/>
    </dgm:pt>
  </dgm:ptLst>
  <dgm:cxnLst>
    <dgm:cxn modelId="{6551484E-A0BA-CF4E-BA9B-032072AFEC1F}" type="presOf" srcId="{27920047-F8C4-4EBA-ABD3-D34781BB744C}" destId="{6211BE13-144F-9647-ACF6-E40CB607D2D9}" srcOrd="1" destOrd="0" presId="urn:microsoft.com/office/officeart/2005/8/layout/hierarchy3"/>
    <dgm:cxn modelId="{834E9A83-568B-41D8-A585-B629C0D49770}" srcId="{460A1606-B32D-4B68-B5B3-81E008C6F602}" destId="{A13FFDF3-3A7F-448E-8BC4-CAED71672A8F}" srcOrd="1" destOrd="0" parTransId="{4DFC0997-2E64-4A5D-9246-6F0642191916}" sibTransId="{EFBFCEAF-B158-4784-8123-2E031808A103}"/>
    <dgm:cxn modelId="{345E8462-2F64-2640-90C1-1B2E3EFA82C6}" type="presOf" srcId="{A13FFDF3-3A7F-448E-8BC4-CAED71672A8F}" destId="{512644FC-FD89-754B-97C4-892424E89991}" srcOrd="1" destOrd="0" presId="urn:microsoft.com/office/officeart/2005/8/layout/hierarchy3"/>
    <dgm:cxn modelId="{BFC07065-D853-4056-B48B-D0666C40E68B}" srcId="{460A1606-B32D-4B68-B5B3-81E008C6F602}" destId="{27920047-F8C4-4EBA-ABD3-D34781BB744C}" srcOrd="0" destOrd="0" parTransId="{82D8E5F5-24E8-4646-978D-DA16E8F3332C}" sibTransId="{00AD5C1B-BCF3-4761-BBB9-95D27EC444FE}"/>
    <dgm:cxn modelId="{492442A0-6D23-6940-BB98-E9E5FEAE4850}" type="presOf" srcId="{27920047-F8C4-4EBA-ABD3-D34781BB744C}" destId="{5580D2A7-FED1-8446-945F-20192F64360B}" srcOrd="0" destOrd="0" presId="urn:microsoft.com/office/officeart/2005/8/layout/hierarchy3"/>
    <dgm:cxn modelId="{79062074-46EF-C440-A9AA-ADD968630F94}" type="presOf" srcId="{A13FFDF3-3A7F-448E-8BC4-CAED71672A8F}" destId="{1B7D9E3C-BA85-F242-A7DB-D11CA506F8F5}" srcOrd="0" destOrd="0" presId="urn:microsoft.com/office/officeart/2005/8/layout/hierarchy3"/>
    <dgm:cxn modelId="{2BA0837E-ED2F-6A48-8021-E7A88FF28996}" type="presOf" srcId="{460A1606-B32D-4B68-B5B3-81E008C6F602}" destId="{1580C203-DE50-0D40-B869-D2DB7C29A597}" srcOrd="0" destOrd="0" presId="urn:microsoft.com/office/officeart/2005/8/layout/hierarchy3"/>
    <dgm:cxn modelId="{26DFF50E-DD22-9E47-81FA-6AE2DE40F2EF}" type="presParOf" srcId="{1580C203-DE50-0D40-B869-D2DB7C29A597}" destId="{58C44DBF-E4CF-B649-9982-6EC0ED9A00FC}" srcOrd="0" destOrd="0" presId="urn:microsoft.com/office/officeart/2005/8/layout/hierarchy3"/>
    <dgm:cxn modelId="{1E971929-1E8B-D649-BE69-C7D321FDCB54}" type="presParOf" srcId="{58C44DBF-E4CF-B649-9982-6EC0ED9A00FC}" destId="{65796227-0FEE-AB43-A333-B6C767C892EB}" srcOrd="0" destOrd="0" presId="urn:microsoft.com/office/officeart/2005/8/layout/hierarchy3"/>
    <dgm:cxn modelId="{53AFB697-4E04-0449-93F1-D244E1F10FCC}" type="presParOf" srcId="{65796227-0FEE-AB43-A333-B6C767C892EB}" destId="{5580D2A7-FED1-8446-945F-20192F64360B}" srcOrd="0" destOrd="0" presId="urn:microsoft.com/office/officeart/2005/8/layout/hierarchy3"/>
    <dgm:cxn modelId="{33473458-0F96-7241-810B-3E64D91C0756}" type="presParOf" srcId="{65796227-0FEE-AB43-A333-B6C767C892EB}" destId="{6211BE13-144F-9647-ACF6-E40CB607D2D9}" srcOrd="1" destOrd="0" presId="urn:microsoft.com/office/officeart/2005/8/layout/hierarchy3"/>
    <dgm:cxn modelId="{B1756C2B-FAD2-EB42-BAEB-838080662169}" type="presParOf" srcId="{58C44DBF-E4CF-B649-9982-6EC0ED9A00FC}" destId="{A767F991-F417-2C4B-A1E8-5B4A98F0FF80}" srcOrd="1" destOrd="0" presId="urn:microsoft.com/office/officeart/2005/8/layout/hierarchy3"/>
    <dgm:cxn modelId="{6CCFFE46-16BA-DF49-89CF-B8B3E4B32639}" type="presParOf" srcId="{1580C203-DE50-0D40-B869-D2DB7C29A597}" destId="{7B07B435-12FF-AA4C-948D-E97D27B5281B}" srcOrd="1" destOrd="0" presId="urn:microsoft.com/office/officeart/2005/8/layout/hierarchy3"/>
    <dgm:cxn modelId="{DC7E6330-8D56-D849-BAEC-8CCC6B6ED8B8}" type="presParOf" srcId="{7B07B435-12FF-AA4C-948D-E97D27B5281B}" destId="{29663C02-2644-5D4E-A534-B92BBD654A5A}" srcOrd="0" destOrd="0" presId="urn:microsoft.com/office/officeart/2005/8/layout/hierarchy3"/>
    <dgm:cxn modelId="{A324D26E-78B4-0241-9012-8477CF8830CC}" type="presParOf" srcId="{29663C02-2644-5D4E-A534-B92BBD654A5A}" destId="{1B7D9E3C-BA85-F242-A7DB-D11CA506F8F5}" srcOrd="0" destOrd="0" presId="urn:microsoft.com/office/officeart/2005/8/layout/hierarchy3"/>
    <dgm:cxn modelId="{3E79AEE6-096C-0E41-A5A0-3CEE2758555D}" type="presParOf" srcId="{29663C02-2644-5D4E-A534-B92BBD654A5A}" destId="{512644FC-FD89-754B-97C4-892424E89991}" srcOrd="1" destOrd="0" presId="urn:microsoft.com/office/officeart/2005/8/layout/hierarchy3"/>
    <dgm:cxn modelId="{67A079D7-01B0-0D44-B7C9-0CEA0908B926}" type="presParOf" srcId="{7B07B435-12FF-AA4C-948D-E97D27B5281B}" destId="{6FD51A08-1AD0-9A42-BF47-FC70985B2F8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72F7BC-C4BC-4B16-A6F7-B02F125158A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E4291FB-1CB2-4249-8858-EFC9B9C0FADB}">
      <dgm:prSet/>
      <dgm:spPr/>
      <dgm:t>
        <a:bodyPr/>
        <a:lstStyle/>
        <a:p>
          <a:r>
            <a:rPr lang="pt-BR" dirty="0"/>
            <a:t>Eventos de formação e/ou difusão sobre temas não relacionados diretamente com o Art. 5º do Decreto Estadual nº 1269/2021;</a:t>
          </a:r>
          <a:endParaRPr lang="en-US" dirty="0"/>
        </a:p>
      </dgm:t>
    </dgm:pt>
    <dgm:pt modelId="{F9FC5635-7437-49E0-BF4C-3278D3FCA7EF}" type="parTrans" cxnId="{4C478608-2AD9-4545-96B1-38291AEBF8F0}">
      <dgm:prSet/>
      <dgm:spPr/>
      <dgm:t>
        <a:bodyPr/>
        <a:lstStyle/>
        <a:p>
          <a:endParaRPr lang="en-US"/>
        </a:p>
      </dgm:t>
    </dgm:pt>
    <dgm:pt modelId="{7F701959-B403-42B2-82F8-AA0A7746E159}" type="sibTrans" cxnId="{4C478608-2AD9-4545-96B1-38291AEBF8F0}">
      <dgm:prSet/>
      <dgm:spPr/>
      <dgm:t>
        <a:bodyPr/>
        <a:lstStyle/>
        <a:p>
          <a:endParaRPr lang="en-US"/>
        </a:p>
      </dgm:t>
    </dgm:pt>
    <dgm:pt modelId="{DC9A3863-F7A6-40FD-84A8-5C6252E2A199}">
      <dgm:prSet/>
      <dgm:spPr/>
      <dgm:t>
        <a:bodyPr/>
        <a:lstStyle/>
        <a:p>
          <a:r>
            <a:rPr lang="pt-BR"/>
            <a:t>Projetos institucionais, que veiculem propaganda de produtos, marcas, instituições, empresas, órgãos ou entidades da administração pública, de qualquer esfera de governo, ou países; ou</a:t>
          </a:r>
          <a:endParaRPr lang="en-US"/>
        </a:p>
      </dgm:t>
    </dgm:pt>
    <dgm:pt modelId="{67FE300C-0BEC-4BB8-BC98-FF6C3C2C1EE5}" type="parTrans" cxnId="{A5649FC9-03B2-4A63-B431-3702E8600653}">
      <dgm:prSet/>
      <dgm:spPr/>
      <dgm:t>
        <a:bodyPr/>
        <a:lstStyle/>
        <a:p>
          <a:endParaRPr lang="en-US"/>
        </a:p>
      </dgm:t>
    </dgm:pt>
    <dgm:pt modelId="{2AA1E51D-5F46-4625-8D91-96705ED975E9}" type="sibTrans" cxnId="{A5649FC9-03B2-4A63-B431-3702E8600653}">
      <dgm:prSet/>
      <dgm:spPr/>
      <dgm:t>
        <a:bodyPr/>
        <a:lstStyle/>
        <a:p>
          <a:endParaRPr lang="en-US"/>
        </a:p>
      </dgm:t>
    </dgm:pt>
    <dgm:pt modelId="{FAD44C37-E450-460E-8238-60E40AC1736F}">
      <dgm:prSet/>
      <dgm:spPr/>
      <dgm:t>
        <a:bodyPr/>
        <a:lstStyle/>
        <a:p>
          <a:r>
            <a:rPr lang="pt-BR"/>
            <a:t>Projetos cujo conteúdo apresente preconceitos de origem, etnia, sexo, cor, idade e quaisquer outras formas de discriminação.</a:t>
          </a:r>
          <a:endParaRPr lang="en-US"/>
        </a:p>
      </dgm:t>
    </dgm:pt>
    <dgm:pt modelId="{5D8608CA-B438-4F85-8CF3-2E8014097BCF}" type="parTrans" cxnId="{1FA79074-B9E0-41EF-ACAA-AD55F3CAD988}">
      <dgm:prSet/>
      <dgm:spPr/>
      <dgm:t>
        <a:bodyPr/>
        <a:lstStyle/>
        <a:p>
          <a:endParaRPr lang="en-US"/>
        </a:p>
      </dgm:t>
    </dgm:pt>
    <dgm:pt modelId="{6252726D-8F30-4686-9EDC-EE85C96C9F45}" type="sibTrans" cxnId="{1FA79074-B9E0-41EF-ACAA-AD55F3CAD988}">
      <dgm:prSet/>
      <dgm:spPr/>
      <dgm:t>
        <a:bodyPr/>
        <a:lstStyle/>
        <a:p>
          <a:endParaRPr lang="en-US"/>
        </a:p>
      </dgm:t>
    </dgm:pt>
    <dgm:pt modelId="{CE6747D3-FBBC-47D0-A3FF-AB2F69B4BCA0}">
      <dgm:prSet/>
      <dgm:spPr/>
      <dgm:t>
        <a:bodyPr/>
        <a:lstStyle/>
        <a:p>
          <a:r>
            <a:rPr lang="pt-BR"/>
            <a:t>Os projetos devem visar à exibição, utilização ou circulação pública de bens culturais, sendo vedada a concessão de incentivo a projeto destinado ou restrito a circuitos privados ou coleções particulares.</a:t>
          </a:r>
          <a:endParaRPr lang="en-US"/>
        </a:p>
      </dgm:t>
    </dgm:pt>
    <dgm:pt modelId="{B7C2C610-25C8-4D6E-A4ED-27B356901FE2}" type="parTrans" cxnId="{CAAD527F-EFFF-4A39-A8A2-4827DF98C53C}">
      <dgm:prSet/>
      <dgm:spPr/>
      <dgm:t>
        <a:bodyPr/>
        <a:lstStyle/>
        <a:p>
          <a:endParaRPr lang="en-US"/>
        </a:p>
      </dgm:t>
    </dgm:pt>
    <dgm:pt modelId="{E969281B-FBE1-437B-9871-6CE68F1DFA27}" type="sibTrans" cxnId="{CAAD527F-EFFF-4A39-A8A2-4827DF98C53C}">
      <dgm:prSet/>
      <dgm:spPr/>
      <dgm:t>
        <a:bodyPr/>
        <a:lstStyle/>
        <a:p>
          <a:endParaRPr lang="en-US"/>
        </a:p>
      </dgm:t>
    </dgm:pt>
    <dgm:pt modelId="{9563032C-2737-3141-B351-55466646E0F9}" type="pres">
      <dgm:prSet presAssocID="{2F72F7BC-C4BC-4B16-A6F7-B02F125158A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ED0C888-1901-DA40-B747-EFCD3A9B2806}" type="pres">
      <dgm:prSet presAssocID="{BE4291FB-1CB2-4249-8858-EFC9B9C0FADB}" presName="thickLine" presStyleLbl="alignNode1" presStyleIdx="0" presStyleCnt="4"/>
      <dgm:spPr/>
    </dgm:pt>
    <dgm:pt modelId="{9E2F0DC9-2BED-DE4E-B175-DFB514A1C8A7}" type="pres">
      <dgm:prSet presAssocID="{BE4291FB-1CB2-4249-8858-EFC9B9C0FADB}" presName="horz1" presStyleCnt="0"/>
      <dgm:spPr/>
    </dgm:pt>
    <dgm:pt modelId="{FC913AC4-EF1C-714A-90EA-5D58595CBBFB}" type="pres">
      <dgm:prSet presAssocID="{BE4291FB-1CB2-4249-8858-EFC9B9C0FADB}" presName="tx1" presStyleLbl="revTx" presStyleIdx="0" presStyleCnt="4"/>
      <dgm:spPr/>
      <dgm:t>
        <a:bodyPr/>
        <a:lstStyle/>
        <a:p>
          <a:endParaRPr lang="en-US"/>
        </a:p>
      </dgm:t>
    </dgm:pt>
    <dgm:pt modelId="{C06B53B8-BA3D-5E4D-A59B-E3631F0AD403}" type="pres">
      <dgm:prSet presAssocID="{BE4291FB-1CB2-4249-8858-EFC9B9C0FADB}" presName="vert1" presStyleCnt="0"/>
      <dgm:spPr/>
    </dgm:pt>
    <dgm:pt modelId="{D24D20D7-1CEA-DE4A-8845-37A539646898}" type="pres">
      <dgm:prSet presAssocID="{DC9A3863-F7A6-40FD-84A8-5C6252E2A199}" presName="thickLine" presStyleLbl="alignNode1" presStyleIdx="1" presStyleCnt="4"/>
      <dgm:spPr/>
    </dgm:pt>
    <dgm:pt modelId="{8D32F8CE-213B-854E-87D9-5DDAFE9D8CB4}" type="pres">
      <dgm:prSet presAssocID="{DC9A3863-F7A6-40FD-84A8-5C6252E2A199}" presName="horz1" presStyleCnt="0"/>
      <dgm:spPr/>
    </dgm:pt>
    <dgm:pt modelId="{0251E9B3-405C-9B43-A22D-75694574E9EB}" type="pres">
      <dgm:prSet presAssocID="{DC9A3863-F7A6-40FD-84A8-5C6252E2A199}" presName="tx1" presStyleLbl="revTx" presStyleIdx="1" presStyleCnt="4"/>
      <dgm:spPr/>
      <dgm:t>
        <a:bodyPr/>
        <a:lstStyle/>
        <a:p>
          <a:endParaRPr lang="en-US"/>
        </a:p>
      </dgm:t>
    </dgm:pt>
    <dgm:pt modelId="{359C289E-8A6F-D745-96DF-08712BFC7A0C}" type="pres">
      <dgm:prSet presAssocID="{DC9A3863-F7A6-40FD-84A8-5C6252E2A199}" presName="vert1" presStyleCnt="0"/>
      <dgm:spPr/>
    </dgm:pt>
    <dgm:pt modelId="{407F585D-DC79-754B-9FBE-ECBB773F58C0}" type="pres">
      <dgm:prSet presAssocID="{FAD44C37-E450-460E-8238-60E40AC1736F}" presName="thickLine" presStyleLbl="alignNode1" presStyleIdx="2" presStyleCnt="4"/>
      <dgm:spPr/>
    </dgm:pt>
    <dgm:pt modelId="{BAD5208F-2B0F-A94D-A9C7-A9D996D4A28B}" type="pres">
      <dgm:prSet presAssocID="{FAD44C37-E450-460E-8238-60E40AC1736F}" presName="horz1" presStyleCnt="0"/>
      <dgm:spPr/>
    </dgm:pt>
    <dgm:pt modelId="{D5824375-A2A1-324C-BD79-936ABCBCEF41}" type="pres">
      <dgm:prSet presAssocID="{FAD44C37-E450-460E-8238-60E40AC1736F}" presName="tx1" presStyleLbl="revTx" presStyleIdx="2" presStyleCnt="4"/>
      <dgm:spPr/>
      <dgm:t>
        <a:bodyPr/>
        <a:lstStyle/>
        <a:p>
          <a:endParaRPr lang="en-US"/>
        </a:p>
      </dgm:t>
    </dgm:pt>
    <dgm:pt modelId="{10F2104C-75E6-7645-9D90-AADC1BCBCB1B}" type="pres">
      <dgm:prSet presAssocID="{FAD44C37-E450-460E-8238-60E40AC1736F}" presName="vert1" presStyleCnt="0"/>
      <dgm:spPr/>
    </dgm:pt>
    <dgm:pt modelId="{4B1F1CF9-720C-1D41-911A-EC3E60298C5E}" type="pres">
      <dgm:prSet presAssocID="{CE6747D3-FBBC-47D0-A3FF-AB2F69B4BCA0}" presName="thickLine" presStyleLbl="alignNode1" presStyleIdx="3" presStyleCnt="4"/>
      <dgm:spPr/>
    </dgm:pt>
    <dgm:pt modelId="{6D29C3C9-0A2F-E14A-A87E-DD3050260BB6}" type="pres">
      <dgm:prSet presAssocID="{CE6747D3-FBBC-47D0-A3FF-AB2F69B4BCA0}" presName="horz1" presStyleCnt="0"/>
      <dgm:spPr/>
    </dgm:pt>
    <dgm:pt modelId="{240186D1-6187-6B41-BA37-638D0164B50B}" type="pres">
      <dgm:prSet presAssocID="{CE6747D3-FBBC-47D0-A3FF-AB2F69B4BCA0}" presName="tx1" presStyleLbl="revTx" presStyleIdx="3" presStyleCnt="4"/>
      <dgm:spPr/>
      <dgm:t>
        <a:bodyPr/>
        <a:lstStyle/>
        <a:p>
          <a:endParaRPr lang="en-US"/>
        </a:p>
      </dgm:t>
    </dgm:pt>
    <dgm:pt modelId="{D1EC9402-E267-DC41-B6AF-37C2A80BB97E}" type="pres">
      <dgm:prSet presAssocID="{CE6747D3-FBBC-47D0-A3FF-AB2F69B4BCA0}" presName="vert1" presStyleCnt="0"/>
      <dgm:spPr/>
    </dgm:pt>
  </dgm:ptLst>
  <dgm:cxnLst>
    <dgm:cxn modelId="{CAAD527F-EFFF-4A39-A8A2-4827DF98C53C}" srcId="{2F72F7BC-C4BC-4B16-A6F7-B02F125158A0}" destId="{CE6747D3-FBBC-47D0-A3FF-AB2F69B4BCA0}" srcOrd="3" destOrd="0" parTransId="{B7C2C610-25C8-4D6E-A4ED-27B356901FE2}" sibTransId="{E969281B-FBE1-437B-9871-6CE68F1DFA27}"/>
    <dgm:cxn modelId="{5B2EB5B2-6FF1-E242-88A3-DF35CE2B86BD}" type="presOf" srcId="{2F72F7BC-C4BC-4B16-A6F7-B02F125158A0}" destId="{9563032C-2737-3141-B351-55466646E0F9}" srcOrd="0" destOrd="0" presId="urn:microsoft.com/office/officeart/2008/layout/LinedList"/>
    <dgm:cxn modelId="{C149E19C-0FD1-324D-9B30-C1E80343C471}" type="presOf" srcId="{CE6747D3-FBBC-47D0-A3FF-AB2F69B4BCA0}" destId="{240186D1-6187-6B41-BA37-638D0164B50B}" srcOrd="0" destOrd="0" presId="urn:microsoft.com/office/officeart/2008/layout/LinedList"/>
    <dgm:cxn modelId="{A5649FC9-03B2-4A63-B431-3702E8600653}" srcId="{2F72F7BC-C4BC-4B16-A6F7-B02F125158A0}" destId="{DC9A3863-F7A6-40FD-84A8-5C6252E2A199}" srcOrd="1" destOrd="0" parTransId="{67FE300C-0BEC-4BB8-BC98-FF6C3C2C1EE5}" sibTransId="{2AA1E51D-5F46-4625-8D91-96705ED975E9}"/>
    <dgm:cxn modelId="{A1CA662F-5C02-0142-A3DC-44F833607179}" type="presOf" srcId="{DC9A3863-F7A6-40FD-84A8-5C6252E2A199}" destId="{0251E9B3-405C-9B43-A22D-75694574E9EB}" srcOrd="0" destOrd="0" presId="urn:microsoft.com/office/officeart/2008/layout/LinedList"/>
    <dgm:cxn modelId="{FC06679E-0E45-3246-B0D2-0DE49E47B4A4}" type="presOf" srcId="{BE4291FB-1CB2-4249-8858-EFC9B9C0FADB}" destId="{FC913AC4-EF1C-714A-90EA-5D58595CBBFB}" srcOrd="0" destOrd="0" presId="urn:microsoft.com/office/officeart/2008/layout/LinedList"/>
    <dgm:cxn modelId="{1FA79074-B9E0-41EF-ACAA-AD55F3CAD988}" srcId="{2F72F7BC-C4BC-4B16-A6F7-B02F125158A0}" destId="{FAD44C37-E450-460E-8238-60E40AC1736F}" srcOrd="2" destOrd="0" parTransId="{5D8608CA-B438-4F85-8CF3-2E8014097BCF}" sibTransId="{6252726D-8F30-4686-9EDC-EE85C96C9F45}"/>
    <dgm:cxn modelId="{4C478608-2AD9-4545-96B1-38291AEBF8F0}" srcId="{2F72F7BC-C4BC-4B16-A6F7-B02F125158A0}" destId="{BE4291FB-1CB2-4249-8858-EFC9B9C0FADB}" srcOrd="0" destOrd="0" parTransId="{F9FC5635-7437-49E0-BF4C-3278D3FCA7EF}" sibTransId="{7F701959-B403-42B2-82F8-AA0A7746E159}"/>
    <dgm:cxn modelId="{F01F45E6-6ACE-ED48-9707-1CFFAAD984AC}" type="presOf" srcId="{FAD44C37-E450-460E-8238-60E40AC1736F}" destId="{D5824375-A2A1-324C-BD79-936ABCBCEF41}" srcOrd="0" destOrd="0" presId="urn:microsoft.com/office/officeart/2008/layout/LinedList"/>
    <dgm:cxn modelId="{7FC95D50-A356-0B46-BAF7-8183E92F2EDE}" type="presParOf" srcId="{9563032C-2737-3141-B351-55466646E0F9}" destId="{2ED0C888-1901-DA40-B747-EFCD3A9B2806}" srcOrd="0" destOrd="0" presId="urn:microsoft.com/office/officeart/2008/layout/LinedList"/>
    <dgm:cxn modelId="{5CA4301F-1F6A-C448-98F9-C984C656D891}" type="presParOf" srcId="{9563032C-2737-3141-B351-55466646E0F9}" destId="{9E2F0DC9-2BED-DE4E-B175-DFB514A1C8A7}" srcOrd="1" destOrd="0" presId="urn:microsoft.com/office/officeart/2008/layout/LinedList"/>
    <dgm:cxn modelId="{AAA616C5-9245-194D-BB04-633279BB6280}" type="presParOf" srcId="{9E2F0DC9-2BED-DE4E-B175-DFB514A1C8A7}" destId="{FC913AC4-EF1C-714A-90EA-5D58595CBBFB}" srcOrd="0" destOrd="0" presId="urn:microsoft.com/office/officeart/2008/layout/LinedList"/>
    <dgm:cxn modelId="{7F507F73-860C-3949-8858-1BC44738329E}" type="presParOf" srcId="{9E2F0DC9-2BED-DE4E-B175-DFB514A1C8A7}" destId="{C06B53B8-BA3D-5E4D-A59B-E3631F0AD403}" srcOrd="1" destOrd="0" presId="urn:microsoft.com/office/officeart/2008/layout/LinedList"/>
    <dgm:cxn modelId="{0F570D95-4C1F-8F49-AEF6-72D71578C135}" type="presParOf" srcId="{9563032C-2737-3141-B351-55466646E0F9}" destId="{D24D20D7-1CEA-DE4A-8845-37A539646898}" srcOrd="2" destOrd="0" presId="urn:microsoft.com/office/officeart/2008/layout/LinedList"/>
    <dgm:cxn modelId="{6A0523C6-109C-5448-AC1B-ED517BB05684}" type="presParOf" srcId="{9563032C-2737-3141-B351-55466646E0F9}" destId="{8D32F8CE-213B-854E-87D9-5DDAFE9D8CB4}" srcOrd="3" destOrd="0" presId="urn:microsoft.com/office/officeart/2008/layout/LinedList"/>
    <dgm:cxn modelId="{A51D2E26-8386-B746-AD13-3E4276282D3F}" type="presParOf" srcId="{8D32F8CE-213B-854E-87D9-5DDAFE9D8CB4}" destId="{0251E9B3-405C-9B43-A22D-75694574E9EB}" srcOrd="0" destOrd="0" presId="urn:microsoft.com/office/officeart/2008/layout/LinedList"/>
    <dgm:cxn modelId="{CE803933-8D3C-7A4E-B80E-0D39CDBF8038}" type="presParOf" srcId="{8D32F8CE-213B-854E-87D9-5DDAFE9D8CB4}" destId="{359C289E-8A6F-D745-96DF-08712BFC7A0C}" srcOrd="1" destOrd="0" presId="urn:microsoft.com/office/officeart/2008/layout/LinedList"/>
    <dgm:cxn modelId="{2A02AA23-7ABE-F24A-AFB1-EB8B3A9FF575}" type="presParOf" srcId="{9563032C-2737-3141-B351-55466646E0F9}" destId="{407F585D-DC79-754B-9FBE-ECBB773F58C0}" srcOrd="4" destOrd="0" presId="urn:microsoft.com/office/officeart/2008/layout/LinedList"/>
    <dgm:cxn modelId="{DFADCB79-E6A1-7B45-B1DE-96D0141FFDB3}" type="presParOf" srcId="{9563032C-2737-3141-B351-55466646E0F9}" destId="{BAD5208F-2B0F-A94D-A9C7-A9D996D4A28B}" srcOrd="5" destOrd="0" presId="urn:microsoft.com/office/officeart/2008/layout/LinedList"/>
    <dgm:cxn modelId="{E8ACF936-E50E-0A43-B1EE-4EC05E088456}" type="presParOf" srcId="{BAD5208F-2B0F-A94D-A9C7-A9D996D4A28B}" destId="{D5824375-A2A1-324C-BD79-936ABCBCEF41}" srcOrd="0" destOrd="0" presId="urn:microsoft.com/office/officeart/2008/layout/LinedList"/>
    <dgm:cxn modelId="{03070FB0-1908-0044-A2A9-39E6A382EBE4}" type="presParOf" srcId="{BAD5208F-2B0F-A94D-A9C7-A9D996D4A28B}" destId="{10F2104C-75E6-7645-9D90-AADC1BCBCB1B}" srcOrd="1" destOrd="0" presId="urn:microsoft.com/office/officeart/2008/layout/LinedList"/>
    <dgm:cxn modelId="{2163D00F-A559-BD45-89E8-9EAA353D2E46}" type="presParOf" srcId="{9563032C-2737-3141-B351-55466646E0F9}" destId="{4B1F1CF9-720C-1D41-911A-EC3E60298C5E}" srcOrd="6" destOrd="0" presId="urn:microsoft.com/office/officeart/2008/layout/LinedList"/>
    <dgm:cxn modelId="{1918B7F1-331A-064B-8FDB-A01F488E34E6}" type="presParOf" srcId="{9563032C-2737-3141-B351-55466646E0F9}" destId="{6D29C3C9-0A2F-E14A-A87E-DD3050260BB6}" srcOrd="7" destOrd="0" presId="urn:microsoft.com/office/officeart/2008/layout/LinedList"/>
    <dgm:cxn modelId="{9D8A7482-FEAF-384A-83AA-56DB2F70AC39}" type="presParOf" srcId="{6D29C3C9-0A2F-E14A-A87E-DD3050260BB6}" destId="{240186D1-6187-6B41-BA37-638D0164B50B}" srcOrd="0" destOrd="0" presId="urn:microsoft.com/office/officeart/2008/layout/LinedList"/>
    <dgm:cxn modelId="{8AF82159-B8E6-B544-BC18-B63B6ADC779B}" type="presParOf" srcId="{6D29C3C9-0A2F-E14A-A87E-DD3050260BB6}" destId="{D1EC9402-E267-DC41-B6AF-37C2A80BB9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B72D012-A983-4447-A0BC-66CA5B39B936}">
      <dsp:nvSpPr>
        <dsp:cNvPr id="0" name=""/>
        <dsp:cNvSpPr/>
      </dsp:nvSpPr>
      <dsp:spPr>
        <a:xfrm>
          <a:off x="0" y="588658"/>
          <a:ext cx="5789794" cy="87364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LEI ESTADUAL Nº 17.942, DE 12 DE MAIO DE 2020 </a:t>
          </a:r>
        </a:p>
      </dsp:txBody>
      <dsp:txXfrm>
        <a:off x="0" y="588658"/>
        <a:ext cx="5789794" cy="873645"/>
      </dsp:txXfrm>
    </dsp:sp>
    <dsp:sp modelId="{E18F33DE-B0CE-B64B-BD2D-A256B539620E}">
      <dsp:nvSpPr>
        <dsp:cNvPr id="0" name=""/>
        <dsp:cNvSpPr/>
      </dsp:nvSpPr>
      <dsp:spPr>
        <a:xfrm>
          <a:off x="0" y="1912679"/>
          <a:ext cx="5789794" cy="88976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DECRETO ESTADUAL Nº 1.269, DE 04 DE MAIO DE 2021 </a:t>
          </a:r>
        </a:p>
      </dsp:txBody>
      <dsp:txXfrm>
        <a:off x="0" y="1912679"/>
        <a:ext cx="5789794" cy="8897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80D2A7-FED1-8446-945F-20192F64360B}">
      <dsp:nvSpPr>
        <dsp:cNvPr id="0" name=""/>
        <dsp:cNvSpPr/>
      </dsp:nvSpPr>
      <dsp:spPr>
        <a:xfrm>
          <a:off x="2099587" y="968042"/>
          <a:ext cx="3070982" cy="1449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/>
            <a:t>Pessoa física </a:t>
          </a:r>
          <a:endParaRPr lang="en-US" sz="3600" kern="1200"/>
        </a:p>
      </dsp:txBody>
      <dsp:txXfrm>
        <a:off x="2099587" y="968042"/>
        <a:ext cx="3070982" cy="1449624"/>
      </dsp:txXfrm>
    </dsp:sp>
    <dsp:sp modelId="{1B7D9E3C-BA85-F242-A7DB-D11CA506F8F5}">
      <dsp:nvSpPr>
        <dsp:cNvPr id="0" name=""/>
        <dsp:cNvSpPr/>
      </dsp:nvSpPr>
      <dsp:spPr>
        <a:xfrm>
          <a:off x="5524091" y="982238"/>
          <a:ext cx="3011142" cy="1449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/>
            <a:t>Pessoa jurídica </a:t>
          </a:r>
          <a:endParaRPr lang="en-US" sz="3600" kern="1200" dirty="0"/>
        </a:p>
      </dsp:txBody>
      <dsp:txXfrm>
        <a:off x="5524091" y="982238"/>
        <a:ext cx="3011142" cy="144982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D0C888-1901-DA40-B747-EFCD3A9B2806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13AC4-EF1C-714A-90EA-5D58595CBBFB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 dirty="0"/>
            <a:t>Eventos de formação e/ou difusão sobre temas não relacionados diretamente com o Art. 5º do Decreto Estadual nº 1269/2021;</a:t>
          </a:r>
          <a:endParaRPr lang="en-US" sz="2200" kern="1200" dirty="0"/>
        </a:p>
      </dsp:txBody>
      <dsp:txXfrm>
        <a:off x="0" y="0"/>
        <a:ext cx="10515600" cy="1087834"/>
      </dsp:txXfrm>
    </dsp:sp>
    <dsp:sp modelId="{D24D20D7-1CEA-DE4A-8845-37A539646898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1E9B3-405C-9B43-A22D-75694574E9EB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Projetos institucionais, que veiculem propaganda de produtos, marcas, instituições, empresas, órgãos ou entidades da administração pública, de qualquer esfera de governo, ou países; ou</a:t>
          </a:r>
          <a:endParaRPr lang="en-US" sz="2200" kern="1200"/>
        </a:p>
      </dsp:txBody>
      <dsp:txXfrm>
        <a:off x="0" y="1087834"/>
        <a:ext cx="10515600" cy="1087834"/>
      </dsp:txXfrm>
    </dsp:sp>
    <dsp:sp modelId="{407F585D-DC79-754B-9FBE-ECBB773F58C0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24375-A2A1-324C-BD79-936ABCBCEF41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Projetos cujo conteúdo apresente preconceitos de origem, etnia, sexo, cor, idade e quaisquer outras formas de discriminação.</a:t>
          </a:r>
          <a:endParaRPr lang="en-US" sz="2200" kern="1200"/>
        </a:p>
      </dsp:txBody>
      <dsp:txXfrm>
        <a:off x="0" y="2175669"/>
        <a:ext cx="10515600" cy="1087834"/>
      </dsp:txXfrm>
    </dsp:sp>
    <dsp:sp modelId="{4B1F1CF9-720C-1D41-911A-EC3E60298C5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186D1-6187-6B41-BA37-638D0164B50B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kern="1200"/>
            <a:t>Os projetos devem visar à exibição, utilização ou circulação pública de bens culturais, sendo vedada a concessão de incentivo a projeto destinado ou restrito a circuitos privados ou coleções particulares.</a:t>
          </a:r>
          <a:endParaRPr lang="en-US" sz="2200" kern="1200"/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5CE903-12E2-D046-B732-38A3E46CC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A4BA3B-564D-EE44-8E1A-638BB21CC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52DEC69-4ECE-8642-B33B-ED1C50F07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A8F32E-4004-3245-8EEA-2C55C274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B842BD-B6C8-3044-8185-A88C95D1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0521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78C7EF-94D4-6F43-9195-FE919F2C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2961C9-5E6B-EE4E-9959-3469421DBA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AC73A0-982F-7C42-93C7-75DA2E46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F0A2B5E-E024-5941-805D-E42A3AE0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BDCD75-6C06-3048-A2E2-F41CE67B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977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B23BDA-F260-FF4C-9EC0-8E211557A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3F0324-9BBA-D941-94C2-E9C4E3A4D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6EA273-0BE4-5848-8A94-9264988A7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CAF039-AA19-7649-A4F9-A482351F2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5BFA968-6B9B-0F42-B3A1-A1FB99BA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5852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93061F-9271-AB44-B775-B7883907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CEBE15-9FE1-8C4A-BDFC-46294FD06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3FFDF3-8A2C-9141-8921-037142DB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D9F614-25F9-3B4D-95BB-1ABB5902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76EF72-F0FC-A341-8D71-753F1B8C1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306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BBFCDB-03B2-8546-99F1-9CBBC4A20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7ABA6A7-C11A-EE42-958A-F0524D3C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45E36D-A575-BD4C-958B-4C4D4D1E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CF93DC-F02E-2B48-B868-A02AD4A9B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F28626-844B-984B-B583-3FC1430F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052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8ACF03-4FFE-6F4B-8A5F-7594EB19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B907BB-2C83-0C41-BAA8-5EF6DD8F4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72D80E-EC48-6F42-91B2-14FA42C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CA3AC9-F17A-6F4C-A2E7-575BDBCD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9199160-1BA3-0445-AB23-74BCC83B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7C0835-B91F-4840-8B04-54C78E93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7208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7AEE81-3808-3B47-A9FA-F2E7472CB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577052-CBFC-524A-AF7C-7CFF334B0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9206557-7F54-3D46-BAAE-D0236879D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7D6CAA-848F-7F44-B5AE-BEB082915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4CE8CD-61F2-B44A-9EFA-5A0241006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09B09C-F519-2049-85B7-02D96836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BDCF4B-7682-D344-97D3-CB362F49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4A06A8-71D8-2B40-B686-D8F2CA155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56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023178-DB44-F948-B7D8-E983F035D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64CACCB-8386-6A40-A806-9D83A9AB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803E1EF-2500-094F-A3FC-E47885C1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506C5E-608C-5446-AFEE-0908E15EF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794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6D9717-6150-4340-BC84-4BE47639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0A395AA-9E73-634D-A22C-1C53039C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B1F6F9-2E95-524C-9DC8-2EC08AA4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865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1B7F065-A4C6-5E47-849F-89BE546B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F758CB-71A7-E349-A588-F55A914F3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4388C9-7877-E744-B9B6-5776B91EA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342FF8-481E-9042-A283-ACA604BC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E8A497-F9AB-B548-A675-C4F3EA7FA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91A61A-F9D0-BD4A-9258-8ABB12C4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106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9D14E5-6173-7D49-9E69-B4B8E735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458125B-6F59-FA4F-A163-5E9C5CA905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36D612-4AAC-8049-81C6-14DFDA31A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27B21D-6D0B-7443-821C-510D0C542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5E8B5B-C2B8-EA40-A174-5897F95D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090FAD-A7EF-9C43-B70E-1102276E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05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FD213F-D4A2-BB41-BA0B-1D55FB94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119B07-7C2F-A54E-95D9-262B1857A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88655D6-46A3-494D-A9C0-B16B6194B2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24B7C-C460-694B-89D0-0A7397A110F0}" type="datetimeFigureOut">
              <a:rPr lang="pt-BR" smtClean="0"/>
              <a:pPr/>
              <a:t>10/15/21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42DAB8-562F-8042-958C-B87E63931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7DFDE6-02B0-DD4C-869D-0F3A7CD97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28FF0-CABC-1840-9390-D10783F15A3F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910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sas.com.br/editais/10012-programa-de-incentivo-a-cultura-pic-mecenato-estadual-de-santa-catarina-pessoa-fisic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5.png"/><Relationship Id="rId21" Type="http://schemas.openxmlformats.org/officeDocument/2006/relationships/image" Target="../media/image24.svg"/><Relationship Id="rId22" Type="http://schemas.openxmlformats.org/officeDocument/2006/relationships/image" Target="../media/image16.png"/><Relationship Id="rId23" Type="http://schemas.openxmlformats.org/officeDocument/2006/relationships/image" Target="../media/image26.svg"/><Relationship Id="rId24" Type="http://schemas.openxmlformats.org/officeDocument/2006/relationships/image" Target="../media/image17.png"/><Relationship Id="rId25" Type="http://schemas.openxmlformats.org/officeDocument/2006/relationships/image" Target="../media/image28.svg"/><Relationship Id="rId26" Type="http://schemas.openxmlformats.org/officeDocument/2006/relationships/image" Target="../media/image18.png"/><Relationship Id="rId27" Type="http://schemas.openxmlformats.org/officeDocument/2006/relationships/image" Target="../media/image30.svg"/><Relationship Id="rId28" Type="http://schemas.openxmlformats.org/officeDocument/2006/relationships/image" Target="../media/image19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svg"/><Relationship Id="rId30" Type="http://schemas.openxmlformats.org/officeDocument/2006/relationships/image" Target="../media/image20.png"/><Relationship Id="rId31" Type="http://schemas.openxmlformats.org/officeDocument/2006/relationships/image" Target="../media/image34.svg"/><Relationship Id="rId32" Type="http://schemas.openxmlformats.org/officeDocument/2006/relationships/image" Target="../media/image21.png"/><Relationship Id="rId9" Type="http://schemas.openxmlformats.org/officeDocument/2006/relationships/image" Target="../media/image12.svg"/><Relationship Id="rId6" Type="http://schemas.openxmlformats.org/officeDocument/2006/relationships/image" Target="../media/image8.png"/><Relationship Id="rId7" Type="http://schemas.openxmlformats.org/officeDocument/2006/relationships/image" Target="../media/image10.svg"/><Relationship Id="rId8" Type="http://schemas.openxmlformats.org/officeDocument/2006/relationships/image" Target="../media/image9.png"/><Relationship Id="rId33" Type="http://schemas.openxmlformats.org/officeDocument/2006/relationships/image" Target="../media/image36.svg"/><Relationship Id="rId34" Type="http://schemas.openxmlformats.org/officeDocument/2006/relationships/image" Target="../media/image22.png"/><Relationship Id="rId35" Type="http://schemas.openxmlformats.org/officeDocument/2006/relationships/image" Target="../media/image38.svg"/><Relationship Id="rId10" Type="http://schemas.openxmlformats.org/officeDocument/2006/relationships/image" Target="../media/image10.png"/><Relationship Id="rId11" Type="http://schemas.openxmlformats.org/officeDocument/2006/relationships/image" Target="../media/image14.svg"/><Relationship Id="rId12" Type="http://schemas.openxmlformats.org/officeDocument/2006/relationships/image" Target="../media/image11.png"/><Relationship Id="rId13" Type="http://schemas.openxmlformats.org/officeDocument/2006/relationships/image" Target="../media/image16.svg"/><Relationship Id="rId14" Type="http://schemas.openxmlformats.org/officeDocument/2006/relationships/image" Target="../media/image12.png"/><Relationship Id="rId15" Type="http://schemas.openxmlformats.org/officeDocument/2006/relationships/image" Target="../media/image18.svg"/><Relationship Id="rId16" Type="http://schemas.openxmlformats.org/officeDocument/2006/relationships/image" Target="../media/image13.png"/><Relationship Id="rId17" Type="http://schemas.openxmlformats.org/officeDocument/2006/relationships/image" Target="../media/image20.svg"/><Relationship Id="rId18" Type="http://schemas.openxmlformats.org/officeDocument/2006/relationships/image" Target="../media/image14.png"/><Relationship Id="rId19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5.png"/><Relationship Id="rId21" Type="http://schemas.openxmlformats.org/officeDocument/2006/relationships/image" Target="../media/image24.svg"/><Relationship Id="rId22" Type="http://schemas.openxmlformats.org/officeDocument/2006/relationships/image" Target="../media/image16.png"/><Relationship Id="rId23" Type="http://schemas.openxmlformats.org/officeDocument/2006/relationships/image" Target="../media/image26.svg"/><Relationship Id="rId24" Type="http://schemas.openxmlformats.org/officeDocument/2006/relationships/image" Target="../media/image17.png"/><Relationship Id="rId25" Type="http://schemas.openxmlformats.org/officeDocument/2006/relationships/image" Target="../media/image28.svg"/><Relationship Id="rId26" Type="http://schemas.openxmlformats.org/officeDocument/2006/relationships/image" Target="../media/image18.png"/><Relationship Id="rId27" Type="http://schemas.openxmlformats.org/officeDocument/2006/relationships/image" Target="../media/image30.svg"/><Relationship Id="rId28" Type="http://schemas.openxmlformats.org/officeDocument/2006/relationships/image" Target="../media/image19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10.svg"/><Relationship Id="rId30" Type="http://schemas.openxmlformats.org/officeDocument/2006/relationships/image" Target="../media/image20.png"/><Relationship Id="rId31" Type="http://schemas.openxmlformats.org/officeDocument/2006/relationships/image" Target="../media/image34.svg"/><Relationship Id="rId32" Type="http://schemas.openxmlformats.org/officeDocument/2006/relationships/image" Target="../media/image21.png"/><Relationship Id="rId9" Type="http://schemas.openxmlformats.org/officeDocument/2006/relationships/image" Target="../media/image8.svg"/><Relationship Id="rId6" Type="http://schemas.openxmlformats.org/officeDocument/2006/relationships/image" Target="../media/image9.png"/><Relationship Id="rId7" Type="http://schemas.openxmlformats.org/officeDocument/2006/relationships/image" Target="../media/image12.svg"/><Relationship Id="rId8" Type="http://schemas.openxmlformats.org/officeDocument/2006/relationships/image" Target="../media/image7.png"/><Relationship Id="rId33" Type="http://schemas.openxmlformats.org/officeDocument/2006/relationships/image" Target="../media/image36.svg"/><Relationship Id="rId34" Type="http://schemas.openxmlformats.org/officeDocument/2006/relationships/image" Target="../media/image22.png"/><Relationship Id="rId35" Type="http://schemas.openxmlformats.org/officeDocument/2006/relationships/image" Target="../media/image38.svg"/><Relationship Id="rId10" Type="http://schemas.openxmlformats.org/officeDocument/2006/relationships/image" Target="../media/image10.png"/><Relationship Id="rId11" Type="http://schemas.openxmlformats.org/officeDocument/2006/relationships/image" Target="../media/image14.svg"/><Relationship Id="rId12" Type="http://schemas.openxmlformats.org/officeDocument/2006/relationships/image" Target="../media/image11.png"/><Relationship Id="rId13" Type="http://schemas.openxmlformats.org/officeDocument/2006/relationships/image" Target="../media/image16.svg"/><Relationship Id="rId14" Type="http://schemas.openxmlformats.org/officeDocument/2006/relationships/image" Target="../media/image12.png"/><Relationship Id="rId15" Type="http://schemas.openxmlformats.org/officeDocument/2006/relationships/image" Target="../media/image18.svg"/><Relationship Id="rId16" Type="http://schemas.openxmlformats.org/officeDocument/2006/relationships/image" Target="../media/image13.png"/><Relationship Id="rId17" Type="http://schemas.openxmlformats.org/officeDocument/2006/relationships/image" Target="../media/image20.svg"/><Relationship Id="rId18" Type="http://schemas.openxmlformats.org/officeDocument/2006/relationships/image" Target="../media/image14.png"/><Relationship Id="rId19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sas.com.br/home" TargetMode="Externa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DD6C35-4B10-4BFC-BAD6-56B49A790F4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2E87DE7-005A-4F45-AE62-170090168966}"/>
              </a:ext>
            </a:extLst>
          </p:cNvPr>
          <p:cNvSpPr txBox="1">
            <a:spLocks/>
          </p:cNvSpPr>
          <p:nvPr/>
        </p:nvSpPr>
        <p:spPr>
          <a:xfrm>
            <a:off x="406270" y="3490603"/>
            <a:ext cx="6481953" cy="19115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b="1" dirty="0" err="1">
                <a:solidFill>
                  <a:schemeClr val="tx2"/>
                </a:solidFill>
              </a:rPr>
              <a:t>Programa</a:t>
            </a:r>
            <a:r>
              <a:rPr lang="en-US" sz="4000" b="1" dirty="0">
                <a:solidFill>
                  <a:schemeClr val="tx2"/>
                </a:solidFill>
              </a:rPr>
              <a:t> de </a:t>
            </a:r>
            <a:r>
              <a:rPr lang="en-US" sz="4000" b="1" dirty="0" err="1">
                <a:solidFill>
                  <a:schemeClr val="tx2"/>
                </a:solidFill>
              </a:rPr>
              <a:t>Incentivo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à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cultura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2AFDD1C-2418-460A-B0D3-EEF55EC823F5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GrpSpPr>
        <p:grpSpPr>
          <a:xfrm>
            <a:off x="6866957" y="2290257"/>
            <a:ext cx="5324737" cy="4559213"/>
            <a:chOff x="6852124" y="2290257"/>
            <a:chExt cx="5330118" cy="4559213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1D9B44-43EB-4833-B924-356EBE6D25BC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6852124" y="2290257"/>
              <a:ext cx="5330118" cy="4559213"/>
            </a:xfrm>
            <a:custGeom>
              <a:avLst/>
              <a:gdLst>
                <a:gd name="connsiteX0" fmla="*/ 3444904 w 5330118"/>
                <a:gd name="connsiteY0" fmla="*/ 220 h 4559213"/>
                <a:gd name="connsiteX1" fmla="*/ 3769380 w 5330118"/>
                <a:gd name="connsiteY1" fmla="*/ 20786 h 4559213"/>
                <a:gd name="connsiteX2" fmla="*/ 4399652 w 5330118"/>
                <a:gd name="connsiteY2" fmla="*/ 157746 h 4559213"/>
                <a:gd name="connsiteX3" fmla="*/ 4978946 w 5330118"/>
                <a:gd name="connsiteY3" fmla="*/ 421156 h 4559213"/>
                <a:gd name="connsiteX4" fmla="*/ 5239909 w 5330118"/>
                <a:gd name="connsiteY4" fmla="*/ 596177 h 4559213"/>
                <a:gd name="connsiteX5" fmla="*/ 5330118 w 5330118"/>
                <a:gd name="connsiteY5" fmla="*/ 672101 h 4559213"/>
                <a:gd name="connsiteX6" fmla="*/ 5330118 w 5330118"/>
                <a:gd name="connsiteY6" fmla="*/ 817108 h 4559213"/>
                <a:gd name="connsiteX7" fmla="*/ 5165156 w 5330118"/>
                <a:gd name="connsiteY7" fmla="*/ 689392 h 4559213"/>
                <a:gd name="connsiteX8" fmla="*/ 4907074 w 5330118"/>
                <a:gd name="connsiteY8" fmla="*/ 537310 h 4559213"/>
                <a:gd name="connsiteX9" fmla="*/ 4344130 w 5330118"/>
                <a:gd name="connsiteY9" fmla="*/ 331280 h 4559213"/>
                <a:gd name="connsiteX10" fmla="*/ 3749396 w 5330118"/>
                <a:gd name="connsiteY10" fmla="*/ 251913 h 4559213"/>
                <a:gd name="connsiteX11" fmla="*/ 3153752 w 5330118"/>
                <a:gd name="connsiteY11" fmla="*/ 282158 h 4559213"/>
                <a:gd name="connsiteX12" fmla="*/ 2861381 w 5330118"/>
                <a:gd name="connsiteY12" fmla="*/ 336106 h 4559213"/>
                <a:gd name="connsiteX13" fmla="*/ 2574686 w 5330118"/>
                <a:gd name="connsiteY13" fmla="*/ 413220 h 4559213"/>
                <a:gd name="connsiteX14" fmla="*/ 2294918 w 5330118"/>
                <a:gd name="connsiteY14" fmla="*/ 511569 h 4559213"/>
                <a:gd name="connsiteX15" fmla="*/ 2023438 w 5330118"/>
                <a:gd name="connsiteY15" fmla="*/ 630404 h 4559213"/>
                <a:gd name="connsiteX16" fmla="*/ 1508751 w 5330118"/>
                <a:gd name="connsiteY16" fmla="*/ 922342 h 4559213"/>
                <a:gd name="connsiteX17" fmla="*/ 1387034 w 5330118"/>
                <a:gd name="connsiteY17" fmla="*/ 1006427 h 4559213"/>
                <a:gd name="connsiteX18" fmla="*/ 1327197 w 5330118"/>
                <a:gd name="connsiteY18" fmla="*/ 1049865 h 4559213"/>
                <a:gd name="connsiteX19" fmla="*/ 1268155 w 5330118"/>
                <a:gd name="connsiteY19" fmla="*/ 1094374 h 4559213"/>
                <a:gd name="connsiteX20" fmla="*/ 1040389 w 5330118"/>
                <a:gd name="connsiteY20" fmla="*/ 1283245 h 4559213"/>
                <a:gd name="connsiteX21" fmla="*/ 633794 w 5330118"/>
                <a:gd name="connsiteY21" fmla="*/ 1711714 h 4559213"/>
                <a:gd name="connsiteX22" fmla="*/ 460415 w 5330118"/>
                <a:gd name="connsiteY22" fmla="*/ 1950670 h 4559213"/>
                <a:gd name="connsiteX23" fmla="*/ 312810 w 5330118"/>
                <a:gd name="connsiteY23" fmla="*/ 2205715 h 4559213"/>
                <a:gd name="connsiteX24" fmla="*/ 280110 w 5330118"/>
                <a:gd name="connsiteY24" fmla="*/ 2271675 h 4559213"/>
                <a:gd name="connsiteX25" fmla="*/ 264214 w 5330118"/>
                <a:gd name="connsiteY25" fmla="*/ 2304923 h 4559213"/>
                <a:gd name="connsiteX26" fmla="*/ 249113 w 5330118"/>
                <a:gd name="connsiteY26" fmla="*/ 2338492 h 4559213"/>
                <a:gd name="connsiteX27" fmla="*/ 220272 w 5330118"/>
                <a:gd name="connsiteY27" fmla="*/ 2406168 h 4559213"/>
                <a:gd name="connsiteX28" fmla="*/ 193250 w 5330118"/>
                <a:gd name="connsiteY28" fmla="*/ 2474595 h 4559213"/>
                <a:gd name="connsiteX29" fmla="*/ 105368 w 5330118"/>
                <a:gd name="connsiteY29" fmla="*/ 2754843 h 4559213"/>
                <a:gd name="connsiteX30" fmla="*/ 34063 w 5330118"/>
                <a:gd name="connsiteY30" fmla="*/ 3335503 h 4559213"/>
                <a:gd name="connsiteX31" fmla="*/ 64038 w 5330118"/>
                <a:gd name="connsiteY31" fmla="*/ 3625404 h 4559213"/>
                <a:gd name="connsiteX32" fmla="*/ 155554 w 5330118"/>
                <a:gd name="connsiteY32" fmla="*/ 3902649 h 4559213"/>
                <a:gd name="connsiteX33" fmla="*/ 187118 w 5330118"/>
                <a:gd name="connsiteY33" fmla="*/ 3968931 h 4559213"/>
                <a:gd name="connsiteX34" fmla="*/ 222202 w 5330118"/>
                <a:gd name="connsiteY34" fmla="*/ 4033711 h 4559213"/>
                <a:gd name="connsiteX35" fmla="*/ 299980 w 5330118"/>
                <a:gd name="connsiteY35" fmla="*/ 4159303 h 4559213"/>
                <a:gd name="connsiteX36" fmla="*/ 385818 w 5330118"/>
                <a:gd name="connsiteY36" fmla="*/ 4280604 h 4559213"/>
                <a:gd name="connsiteX37" fmla="*/ 477786 w 5330118"/>
                <a:gd name="connsiteY37" fmla="*/ 4398474 h 4559213"/>
                <a:gd name="connsiteX38" fmla="*/ 609756 w 5330118"/>
                <a:gd name="connsiteY38" fmla="*/ 4559213 h 4559213"/>
                <a:gd name="connsiteX39" fmla="*/ 480825 w 5330118"/>
                <a:gd name="connsiteY39" fmla="*/ 4559213 h 4559213"/>
                <a:gd name="connsiteX40" fmla="*/ 404211 w 5330118"/>
                <a:gd name="connsiteY40" fmla="*/ 4446629 h 4559213"/>
                <a:gd name="connsiteX41" fmla="*/ 321439 w 5330118"/>
                <a:gd name="connsiteY41" fmla="*/ 4320180 h 4559213"/>
                <a:gd name="connsiteX42" fmla="*/ 242640 w 5330118"/>
                <a:gd name="connsiteY42" fmla="*/ 4190941 h 4559213"/>
                <a:gd name="connsiteX43" fmla="*/ 109909 w 5330118"/>
                <a:gd name="connsiteY43" fmla="*/ 3919809 h 4559213"/>
                <a:gd name="connsiteX44" fmla="*/ 26229 w 5330118"/>
                <a:gd name="connsiteY44" fmla="*/ 3632054 h 4559213"/>
                <a:gd name="connsiteX45" fmla="*/ 0 w 5330118"/>
                <a:gd name="connsiteY45" fmla="*/ 3335503 h 4559213"/>
                <a:gd name="connsiteX46" fmla="*/ 234352 w 5330118"/>
                <a:gd name="connsiteY46" fmla="*/ 2173647 h 4559213"/>
                <a:gd name="connsiteX47" fmla="*/ 360384 w 5330118"/>
                <a:gd name="connsiteY47" fmla="*/ 1898869 h 4559213"/>
                <a:gd name="connsiteX48" fmla="*/ 511282 w 5330118"/>
                <a:gd name="connsiteY48" fmla="*/ 1634172 h 4559213"/>
                <a:gd name="connsiteX49" fmla="*/ 884381 w 5330118"/>
                <a:gd name="connsiteY49" fmla="*/ 1143281 h 4559213"/>
                <a:gd name="connsiteX50" fmla="*/ 1104768 w 5330118"/>
                <a:gd name="connsiteY50" fmla="*/ 921806 h 4559213"/>
                <a:gd name="connsiteX51" fmla="*/ 1163128 w 5330118"/>
                <a:gd name="connsiteY51" fmla="*/ 869254 h 4559213"/>
                <a:gd name="connsiteX52" fmla="*/ 1222624 w 5330118"/>
                <a:gd name="connsiteY52" fmla="*/ 817773 h 4559213"/>
                <a:gd name="connsiteX53" fmla="*/ 1345591 w 5330118"/>
                <a:gd name="connsiteY53" fmla="*/ 718886 h 4559213"/>
                <a:gd name="connsiteX54" fmla="*/ 1883100 w 5330118"/>
                <a:gd name="connsiteY54" fmla="*/ 378362 h 4559213"/>
                <a:gd name="connsiteX55" fmla="*/ 3118895 w 5330118"/>
                <a:gd name="connsiteY55" fmla="*/ 13600 h 4559213"/>
                <a:gd name="connsiteX56" fmla="*/ 3444904 w 5330118"/>
                <a:gd name="connsiteY56" fmla="*/ 220 h 4559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30118" h="4559213">
                  <a:moveTo>
                    <a:pt x="3444904" y="220"/>
                  </a:moveTo>
                  <a:cubicBezTo>
                    <a:pt x="3553706" y="1507"/>
                    <a:pt x="3662253" y="8452"/>
                    <a:pt x="3769380" y="20786"/>
                  </a:cubicBezTo>
                  <a:cubicBezTo>
                    <a:pt x="3983974" y="45668"/>
                    <a:pt x="4196072" y="90499"/>
                    <a:pt x="4399652" y="157746"/>
                  </a:cubicBezTo>
                  <a:cubicBezTo>
                    <a:pt x="4603235" y="224778"/>
                    <a:pt x="4797732" y="313798"/>
                    <a:pt x="4978946" y="421156"/>
                  </a:cubicBezTo>
                  <a:cubicBezTo>
                    <a:pt x="5069496" y="474943"/>
                    <a:pt x="5156611" y="533449"/>
                    <a:pt x="5239909" y="596177"/>
                  </a:cubicBezTo>
                  <a:lnTo>
                    <a:pt x="5330118" y="672101"/>
                  </a:lnTo>
                  <a:lnTo>
                    <a:pt x="5330118" y="817108"/>
                  </a:lnTo>
                  <a:lnTo>
                    <a:pt x="5165156" y="689392"/>
                  </a:lnTo>
                  <a:cubicBezTo>
                    <a:pt x="5082384" y="633729"/>
                    <a:pt x="4996431" y="582355"/>
                    <a:pt x="4907074" y="537310"/>
                  </a:cubicBezTo>
                  <a:cubicBezTo>
                    <a:pt x="4728926" y="446145"/>
                    <a:pt x="4538970" y="377933"/>
                    <a:pt x="4344130" y="331280"/>
                  </a:cubicBezTo>
                  <a:cubicBezTo>
                    <a:pt x="4149292" y="284518"/>
                    <a:pt x="3949571" y="258885"/>
                    <a:pt x="3749396" y="251913"/>
                  </a:cubicBezTo>
                  <a:cubicBezTo>
                    <a:pt x="3548993" y="243976"/>
                    <a:pt x="3350636" y="254701"/>
                    <a:pt x="3153752" y="282158"/>
                  </a:cubicBezTo>
                  <a:cubicBezTo>
                    <a:pt x="3055539" y="296422"/>
                    <a:pt x="2957892" y="314119"/>
                    <a:pt x="2861381" y="336106"/>
                  </a:cubicBezTo>
                  <a:cubicBezTo>
                    <a:pt x="2764870" y="358414"/>
                    <a:pt x="2669154" y="383833"/>
                    <a:pt x="2574686" y="413220"/>
                  </a:cubicBezTo>
                  <a:cubicBezTo>
                    <a:pt x="2480219" y="442499"/>
                    <a:pt x="2386888" y="475318"/>
                    <a:pt x="2294918" y="511569"/>
                  </a:cubicBezTo>
                  <a:cubicBezTo>
                    <a:pt x="2203063" y="547928"/>
                    <a:pt x="2112455" y="587610"/>
                    <a:pt x="2023438" y="630404"/>
                  </a:cubicBezTo>
                  <a:cubicBezTo>
                    <a:pt x="1845404" y="715883"/>
                    <a:pt x="1673274" y="813375"/>
                    <a:pt x="1508751" y="922342"/>
                  </a:cubicBezTo>
                  <a:cubicBezTo>
                    <a:pt x="1467763" y="949692"/>
                    <a:pt x="1426887" y="977470"/>
                    <a:pt x="1387034" y="1006427"/>
                  </a:cubicBezTo>
                  <a:cubicBezTo>
                    <a:pt x="1366824" y="1020585"/>
                    <a:pt x="1347067" y="1035279"/>
                    <a:pt x="1327197" y="1049865"/>
                  </a:cubicBezTo>
                  <a:cubicBezTo>
                    <a:pt x="1307213" y="1064343"/>
                    <a:pt x="1287571" y="1079252"/>
                    <a:pt x="1268155" y="1094374"/>
                  </a:cubicBezTo>
                  <a:cubicBezTo>
                    <a:pt x="1190152" y="1154757"/>
                    <a:pt x="1113851" y="1217392"/>
                    <a:pt x="1040389" y="1283245"/>
                  </a:cubicBezTo>
                  <a:cubicBezTo>
                    <a:pt x="893125" y="1414521"/>
                    <a:pt x="756533" y="1557701"/>
                    <a:pt x="633794" y="1711714"/>
                  </a:cubicBezTo>
                  <a:cubicBezTo>
                    <a:pt x="572480" y="1788721"/>
                    <a:pt x="514461" y="1868409"/>
                    <a:pt x="460415" y="1950670"/>
                  </a:cubicBezTo>
                  <a:cubicBezTo>
                    <a:pt x="407277" y="2033362"/>
                    <a:pt x="357091" y="2118091"/>
                    <a:pt x="312810" y="2205715"/>
                  </a:cubicBezTo>
                  <a:cubicBezTo>
                    <a:pt x="301342" y="2227488"/>
                    <a:pt x="290669" y="2249581"/>
                    <a:pt x="280110" y="2271675"/>
                  </a:cubicBezTo>
                  <a:lnTo>
                    <a:pt x="264214" y="2304923"/>
                  </a:lnTo>
                  <a:lnTo>
                    <a:pt x="249113" y="2338492"/>
                  </a:lnTo>
                  <a:cubicBezTo>
                    <a:pt x="239234" y="2360908"/>
                    <a:pt x="229243" y="2383324"/>
                    <a:pt x="220272" y="2406168"/>
                  </a:cubicBezTo>
                  <a:cubicBezTo>
                    <a:pt x="211302" y="2429012"/>
                    <a:pt x="201425" y="2451536"/>
                    <a:pt x="193250" y="2474595"/>
                  </a:cubicBezTo>
                  <a:cubicBezTo>
                    <a:pt x="158279" y="2566187"/>
                    <a:pt x="128643" y="2659711"/>
                    <a:pt x="105368" y="2754843"/>
                  </a:cubicBezTo>
                  <a:cubicBezTo>
                    <a:pt x="58134" y="2944678"/>
                    <a:pt x="33950" y="3140091"/>
                    <a:pt x="34063" y="3335503"/>
                  </a:cubicBezTo>
                  <a:cubicBezTo>
                    <a:pt x="34630" y="3432888"/>
                    <a:pt x="44282" y="3530058"/>
                    <a:pt x="64038" y="3625404"/>
                  </a:cubicBezTo>
                  <a:cubicBezTo>
                    <a:pt x="84817" y="3720536"/>
                    <a:pt x="114905" y="3813631"/>
                    <a:pt x="155554" y="3902649"/>
                  </a:cubicBezTo>
                  <a:cubicBezTo>
                    <a:pt x="165205" y="3925066"/>
                    <a:pt x="176446" y="3946945"/>
                    <a:pt x="187118" y="3968931"/>
                  </a:cubicBezTo>
                  <a:cubicBezTo>
                    <a:pt x="198700" y="3990597"/>
                    <a:pt x="209713" y="4012475"/>
                    <a:pt x="222202" y="4033711"/>
                  </a:cubicBezTo>
                  <a:cubicBezTo>
                    <a:pt x="246047" y="4076612"/>
                    <a:pt x="272615" y="4118225"/>
                    <a:pt x="299980" y="4159303"/>
                  </a:cubicBezTo>
                  <a:cubicBezTo>
                    <a:pt x="327230" y="4200488"/>
                    <a:pt x="356410" y="4240599"/>
                    <a:pt x="385818" y="4280604"/>
                  </a:cubicBezTo>
                  <a:cubicBezTo>
                    <a:pt x="415679" y="4320287"/>
                    <a:pt x="446676" y="4359434"/>
                    <a:pt x="477786" y="4398474"/>
                  </a:cubicBezTo>
                  <a:lnTo>
                    <a:pt x="609756" y="4559213"/>
                  </a:lnTo>
                  <a:lnTo>
                    <a:pt x="480825" y="4559213"/>
                  </a:lnTo>
                  <a:lnTo>
                    <a:pt x="404211" y="4446629"/>
                  </a:lnTo>
                  <a:cubicBezTo>
                    <a:pt x="376166" y="4404802"/>
                    <a:pt x="348461" y="4362759"/>
                    <a:pt x="321439" y="4320180"/>
                  </a:cubicBezTo>
                  <a:cubicBezTo>
                    <a:pt x="294415" y="4277601"/>
                    <a:pt x="267619" y="4234915"/>
                    <a:pt x="242640" y="4190941"/>
                  </a:cubicBezTo>
                  <a:cubicBezTo>
                    <a:pt x="192568" y="4103424"/>
                    <a:pt x="146584" y="4013334"/>
                    <a:pt x="109909" y="3919809"/>
                  </a:cubicBezTo>
                  <a:cubicBezTo>
                    <a:pt x="72554" y="3826608"/>
                    <a:pt x="44850" y="3729975"/>
                    <a:pt x="26229" y="3632054"/>
                  </a:cubicBezTo>
                  <a:cubicBezTo>
                    <a:pt x="8403" y="3534134"/>
                    <a:pt x="0" y="3434711"/>
                    <a:pt x="0" y="3335503"/>
                  </a:cubicBezTo>
                  <a:cubicBezTo>
                    <a:pt x="1476" y="2939959"/>
                    <a:pt x="82433" y="2545488"/>
                    <a:pt x="234352" y="2173647"/>
                  </a:cubicBezTo>
                  <a:cubicBezTo>
                    <a:pt x="272502" y="2080767"/>
                    <a:pt x="313831" y="1988745"/>
                    <a:pt x="360384" y="1898869"/>
                  </a:cubicBezTo>
                  <a:cubicBezTo>
                    <a:pt x="406255" y="1808669"/>
                    <a:pt x="456781" y="1720402"/>
                    <a:pt x="511282" y="1634172"/>
                  </a:cubicBezTo>
                  <a:cubicBezTo>
                    <a:pt x="620396" y="1461818"/>
                    <a:pt x="744951" y="1296973"/>
                    <a:pt x="884381" y="1143281"/>
                  </a:cubicBezTo>
                  <a:cubicBezTo>
                    <a:pt x="954438" y="1066703"/>
                    <a:pt x="1027559" y="992378"/>
                    <a:pt x="1104768" y="921806"/>
                  </a:cubicBezTo>
                  <a:cubicBezTo>
                    <a:pt x="1123956" y="904003"/>
                    <a:pt x="1143258" y="886414"/>
                    <a:pt x="1163128" y="869254"/>
                  </a:cubicBezTo>
                  <a:cubicBezTo>
                    <a:pt x="1182885" y="851985"/>
                    <a:pt x="1202300" y="834396"/>
                    <a:pt x="1222624" y="817773"/>
                  </a:cubicBezTo>
                  <a:cubicBezTo>
                    <a:pt x="1262819" y="783988"/>
                    <a:pt x="1304034" y="751277"/>
                    <a:pt x="1345591" y="718886"/>
                  </a:cubicBezTo>
                  <a:cubicBezTo>
                    <a:pt x="1512612" y="590184"/>
                    <a:pt x="1693030" y="476176"/>
                    <a:pt x="1883100" y="378362"/>
                  </a:cubicBezTo>
                  <a:cubicBezTo>
                    <a:pt x="2263126" y="182628"/>
                    <a:pt x="2685504" y="54677"/>
                    <a:pt x="3118895" y="13600"/>
                  </a:cubicBezTo>
                  <a:cubicBezTo>
                    <a:pt x="3227044" y="3304"/>
                    <a:pt x="3336102" y="-1067"/>
                    <a:pt x="3444904" y="22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32CECE0-15B8-4DAB-B839-B0082C6FFCAB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6874598" y="2512952"/>
              <a:ext cx="5307644" cy="4336518"/>
            </a:xfrm>
            <a:custGeom>
              <a:avLst/>
              <a:gdLst>
                <a:gd name="connsiteX0" fmla="*/ 5307644 w 5307644"/>
                <a:gd name="connsiteY0" fmla="*/ 4310537 h 4336518"/>
                <a:gd name="connsiteX1" fmla="*/ 5307644 w 5307644"/>
                <a:gd name="connsiteY1" fmla="*/ 4336518 h 4336518"/>
                <a:gd name="connsiteX2" fmla="*/ 5271469 w 5307644"/>
                <a:gd name="connsiteY2" fmla="*/ 4336518 h 4336518"/>
                <a:gd name="connsiteX3" fmla="*/ 3433280 w 5307644"/>
                <a:gd name="connsiteY3" fmla="*/ 1379 h 4336518"/>
                <a:gd name="connsiteX4" fmla="*/ 3739290 w 5307644"/>
                <a:gd name="connsiteY4" fmla="*/ 5668 h 4336518"/>
                <a:gd name="connsiteX5" fmla="*/ 4345494 w 5307644"/>
                <a:gd name="connsiteY5" fmla="*/ 94581 h 4336518"/>
                <a:gd name="connsiteX6" fmla="*/ 4922289 w 5307644"/>
                <a:gd name="connsiteY6" fmla="*/ 300933 h 4336518"/>
                <a:gd name="connsiteX7" fmla="*/ 5188801 w 5307644"/>
                <a:gd name="connsiteY7" fmla="*/ 449771 h 4336518"/>
                <a:gd name="connsiteX8" fmla="*/ 5307644 w 5307644"/>
                <a:gd name="connsiteY8" fmla="*/ 531018 h 4336518"/>
                <a:gd name="connsiteX9" fmla="*/ 5307644 w 5307644"/>
                <a:gd name="connsiteY9" fmla="*/ 868543 h 4336518"/>
                <a:gd name="connsiteX10" fmla="*/ 5256558 w 5307644"/>
                <a:gd name="connsiteY10" fmla="*/ 823998 h 4336518"/>
                <a:gd name="connsiteX11" fmla="*/ 4794554 w 5307644"/>
                <a:gd name="connsiteY11" fmla="*/ 538923 h 4336518"/>
                <a:gd name="connsiteX12" fmla="*/ 4274643 w 5307644"/>
                <a:gd name="connsiteY12" fmla="*/ 359921 h 4336518"/>
                <a:gd name="connsiteX13" fmla="*/ 3722940 w 5307644"/>
                <a:gd name="connsiteY13" fmla="*/ 285703 h 4336518"/>
                <a:gd name="connsiteX14" fmla="*/ 3163858 w 5307644"/>
                <a:gd name="connsiteY14" fmla="*/ 304579 h 4336518"/>
                <a:gd name="connsiteX15" fmla="*/ 2615108 w 5307644"/>
                <a:gd name="connsiteY15" fmla="*/ 413546 h 4336518"/>
                <a:gd name="connsiteX16" fmla="*/ 2090201 w 5307644"/>
                <a:gd name="connsiteY16" fmla="*/ 603167 h 4336518"/>
                <a:gd name="connsiteX17" fmla="*/ 1152228 w 5307644"/>
                <a:gd name="connsiteY17" fmla="*/ 1185758 h 4336518"/>
                <a:gd name="connsiteX18" fmla="*/ 768796 w 5307644"/>
                <a:gd name="connsiteY18" fmla="*/ 1574544 h 4336518"/>
                <a:gd name="connsiteX19" fmla="*/ 465637 w 5307644"/>
                <a:gd name="connsiteY19" fmla="*/ 2021033 h 4336518"/>
                <a:gd name="connsiteX20" fmla="*/ 259898 w 5307644"/>
                <a:gd name="connsiteY20" fmla="*/ 2514605 h 4336518"/>
                <a:gd name="connsiteX21" fmla="*/ 185075 w 5307644"/>
                <a:gd name="connsiteY21" fmla="*/ 3040781 h 4336518"/>
                <a:gd name="connsiteX22" fmla="*/ 216639 w 5307644"/>
                <a:gd name="connsiteY22" fmla="*/ 3298400 h 4336518"/>
                <a:gd name="connsiteX23" fmla="*/ 309857 w 5307644"/>
                <a:gd name="connsiteY23" fmla="*/ 3539393 h 4336518"/>
                <a:gd name="connsiteX24" fmla="*/ 374918 w 5307644"/>
                <a:gd name="connsiteY24" fmla="*/ 3652866 h 4336518"/>
                <a:gd name="connsiteX25" fmla="*/ 449628 w 5307644"/>
                <a:gd name="connsiteY25" fmla="*/ 3762691 h 4336518"/>
                <a:gd name="connsiteX26" fmla="*/ 622212 w 5307644"/>
                <a:gd name="connsiteY26" fmla="*/ 3974942 h 4336518"/>
                <a:gd name="connsiteX27" fmla="*/ 808989 w 5307644"/>
                <a:gd name="connsiteY27" fmla="*/ 4188802 h 4336518"/>
                <a:gd name="connsiteX28" fmla="*/ 901868 w 5307644"/>
                <a:gd name="connsiteY28" fmla="*/ 4300450 h 4336518"/>
                <a:gd name="connsiteX29" fmla="*/ 931233 w 5307644"/>
                <a:gd name="connsiteY29" fmla="*/ 4336518 h 4336518"/>
                <a:gd name="connsiteX30" fmla="*/ 512426 w 5307644"/>
                <a:gd name="connsiteY30" fmla="*/ 4336518 h 4336518"/>
                <a:gd name="connsiteX31" fmla="*/ 379799 w 5307644"/>
                <a:gd name="connsiteY31" fmla="*/ 4138930 h 4336518"/>
                <a:gd name="connsiteX32" fmla="*/ 226177 w 5307644"/>
                <a:gd name="connsiteY32" fmla="*/ 3891071 h 4336518"/>
                <a:gd name="connsiteX33" fmla="*/ 156916 w 5307644"/>
                <a:gd name="connsiteY33" fmla="*/ 3759688 h 4336518"/>
                <a:gd name="connsiteX34" fmla="*/ 98101 w 5307644"/>
                <a:gd name="connsiteY34" fmla="*/ 3622191 h 4336518"/>
                <a:gd name="connsiteX35" fmla="*/ 53025 w 5307644"/>
                <a:gd name="connsiteY35" fmla="*/ 3479547 h 4336518"/>
                <a:gd name="connsiteX36" fmla="*/ 36221 w 5307644"/>
                <a:gd name="connsiteY36" fmla="*/ 3406831 h 4336518"/>
                <a:gd name="connsiteX37" fmla="*/ 28841 w 5307644"/>
                <a:gd name="connsiteY37" fmla="*/ 3370365 h 4336518"/>
                <a:gd name="connsiteX38" fmla="*/ 22709 w 5307644"/>
                <a:gd name="connsiteY38" fmla="*/ 3333792 h 4336518"/>
                <a:gd name="connsiteX39" fmla="*/ 0 w 5307644"/>
                <a:gd name="connsiteY39" fmla="*/ 3040781 h 4336518"/>
                <a:gd name="connsiteX40" fmla="*/ 63017 w 5307644"/>
                <a:gd name="connsiteY40" fmla="*/ 2469880 h 4336518"/>
                <a:gd name="connsiteX41" fmla="*/ 252405 w 5307644"/>
                <a:gd name="connsiteY41" fmla="*/ 1922897 h 4336518"/>
                <a:gd name="connsiteX42" fmla="*/ 962499 w 5307644"/>
                <a:gd name="connsiteY42" fmla="*/ 993992 h 4336518"/>
                <a:gd name="connsiteX43" fmla="*/ 1433359 w 5307644"/>
                <a:gd name="connsiteY43" fmla="*/ 630088 h 4336518"/>
                <a:gd name="connsiteX44" fmla="*/ 1959628 w 5307644"/>
                <a:gd name="connsiteY44" fmla="*/ 341151 h 4336518"/>
                <a:gd name="connsiteX45" fmla="*/ 3127865 w 5307644"/>
                <a:gd name="connsiteY45" fmla="*/ 22508 h 4336518"/>
                <a:gd name="connsiteX46" fmla="*/ 3433280 w 5307644"/>
                <a:gd name="connsiteY46" fmla="*/ 1379 h 4336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307644" h="4336518">
                  <a:moveTo>
                    <a:pt x="5307644" y="4310537"/>
                  </a:moveTo>
                  <a:lnTo>
                    <a:pt x="5307644" y="4336518"/>
                  </a:lnTo>
                  <a:lnTo>
                    <a:pt x="5271469" y="4336518"/>
                  </a:lnTo>
                  <a:close/>
                  <a:moveTo>
                    <a:pt x="3433280" y="1379"/>
                  </a:moveTo>
                  <a:cubicBezTo>
                    <a:pt x="3535397" y="-1410"/>
                    <a:pt x="3637614" y="38"/>
                    <a:pt x="3739290" y="5668"/>
                  </a:cubicBezTo>
                  <a:cubicBezTo>
                    <a:pt x="3942986" y="17360"/>
                    <a:pt x="4146567" y="45995"/>
                    <a:pt x="4345494" y="94581"/>
                  </a:cubicBezTo>
                  <a:cubicBezTo>
                    <a:pt x="4544420" y="143059"/>
                    <a:pt x="4738691" y="211700"/>
                    <a:pt x="4922289" y="300933"/>
                  </a:cubicBezTo>
                  <a:cubicBezTo>
                    <a:pt x="5013975" y="345550"/>
                    <a:pt x="5103219" y="395127"/>
                    <a:pt x="5188801" y="449771"/>
                  </a:cubicBezTo>
                  <a:lnTo>
                    <a:pt x="5307644" y="531018"/>
                  </a:lnTo>
                  <a:lnTo>
                    <a:pt x="5307644" y="868543"/>
                  </a:lnTo>
                  <a:lnTo>
                    <a:pt x="5256558" y="823998"/>
                  </a:lnTo>
                  <a:cubicBezTo>
                    <a:pt x="5114289" y="712993"/>
                    <a:pt x="4959758" y="616466"/>
                    <a:pt x="4794554" y="538923"/>
                  </a:cubicBezTo>
                  <a:cubicBezTo>
                    <a:pt x="4629462" y="461166"/>
                    <a:pt x="4454722" y="401534"/>
                    <a:pt x="4274643" y="359921"/>
                  </a:cubicBezTo>
                  <a:cubicBezTo>
                    <a:pt x="4094566" y="318200"/>
                    <a:pt x="3909491" y="294176"/>
                    <a:pt x="3722940" y="285703"/>
                  </a:cubicBezTo>
                  <a:cubicBezTo>
                    <a:pt x="3536050" y="276800"/>
                    <a:pt x="3349387" y="282700"/>
                    <a:pt x="3163858" y="304579"/>
                  </a:cubicBezTo>
                  <a:cubicBezTo>
                    <a:pt x="2978444" y="326565"/>
                    <a:pt x="2794732" y="363353"/>
                    <a:pt x="2615108" y="413546"/>
                  </a:cubicBezTo>
                  <a:cubicBezTo>
                    <a:pt x="2435370" y="463526"/>
                    <a:pt x="2260060" y="528198"/>
                    <a:pt x="2090201" y="603167"/>
                  </a:cubicBezTo>
                  <a:cubicBezTo>
                    <a:pt x="1749461" y="751496"/>
                    <a:pt x="1431316" y="948195"/>
                    <a:pt x="1152228" y="1185758"/>
                  </a:cubicBezTo>
                  <a:cubicBezTo>
                    <a:pt x="1013139" y="1304915"/>
                    <a:pt x="884268" y="1434903"/>
                    <a:pt x="768796" y="1574544"/>
                  </a:cubicBezTo>
                  <a:cubicBezTo>
                    <a:pt x="653096" y="1713971"/>
                    <a:pt x="551021" y="1863481"/>
                    <a:pt x="465637" y="2021033"/>
                  </a:cubicBezTo>
                  <a:cubicBezTo>
                    <a:pt x="380253" y="2178478"/>
                    <a:pt x="309176" y="2343324"/>
                    <a:pt x="259898" y="2514605"/>
                  </a:cubicBezTo>
                  <a:cubicBezTo>
                    <a:pt x="210508" y="2685457"/>
                    <a:pt x="184960" y="2863065"/>
                    <a:pt x="185075" y="3040781"/>
                  </a:cubicBezTo>
                  <a:cubicBezTo>
                    <a:pt x="186096" y="3128084"/>
                    <a:pt x="195180" y="3214743"/>
                    <a:pt x="216639" y="3298400"/>
                  </a:cubicBezTo>
                  <a:cubicBezTo>
                    <a:pt x="237759" y="3382163"/>
                    <a:pt x="270572" y="3462280"/>
                    <a:pt x="309857" y="3539393"/>
                  </a:cubicBezTo>
                  <a:cubicBezTo>
                    <a:pt x="329727" y="3577897"/>
                    <a:pt x="351755" y="3615649"/>
                    <a:pt x="374918" y="3652866"/>
                  </a:cubicBezTo>
                  <a:cubicBezTo>
                    <a:pt x="398420" y="3689974"/>
                    <a:pt x="423514" y="3726548"/>
                    <a:pt x="449628" y="3762691"/>
                  </a:cubicBezTo>
                  <a:cubicBezTo>
                    <a:pt x="502539" y="3834764"/>
                    <a:pt x="561354" y="3904692"/>
                    <a:pt x="622212" y="3974942"/>
                  </a:cubicBezTo>
                  <a:cubicBezTo>
                    <a:pt x="683071" y="4045299"/>
                    <a:pt x="746655" y="4115657"/>
                    <a:pt x="808989" y="4188802"/>
                  </a:cubicBezTo>
                  <a:cubicBezTo>
                    <a:pt x="840214" y="4225267"/>
                    <a:pt x="871097" y="4262591"/>
                    <a:pt x="901868" y="4300450"/>
                  </a:cubicBezTo>
                  <a:lnTo>
                    <a:pt x="931233" y="4336518"/>
                  </a:lnTo>
                  <a:lnTo>
                    <a:pt x="512426" y="4336518"/>
                  </a:lnTo>
                  <a:lnTo>
                    <a:pt x="379799" y="4138930"/>
                  </a:lnTo>
                  <a:cubicBezTo>
                    <a:pt x="327002" y="4059028"/>
                    <a:pt x="274886" y="3976765"/>
                    <a:pt x="226177" y="3891071"/>
                  </a:cubicBezTo>
                  <a:cubicBezTo>
                    <a:pt x="201878" y="3848171"/>
                    <a:pt x="178376" y="3804519"/>
                    <a:pt x="156916" y="3759688"/>
                  </a:cubicBezTo>
                  <a:cubicBezTo>
                    <a:pt x="135570" y="3714750"/>
                    <a:pt x="115700" y="3668954"/>
                    <a:pt x="98101" y="3622191"/>
                  </a:cubicBezTo>
                  <a:cubicBezTo>
                    <a:pt x="80842" y="3575323"/>
                    <a:pt x="65514" y="3527810"/>
                    <a:pt x="53025" y="3479547"/>
                  </a:cubicBezTo>
                  <a:cubicBezTo>
                    <a:pt x="47121" y="3455416"/>
                    <a:pt x="41103" y="3431176"/>
                    <a:pt x="36221" y="3406831"/>
                  </a:cubicBezTo>
                  <a:lnTo>
                    <a:pt x="28841" y="3370365"/>
                  </a:lnTo>
                  <a:lnTo>
                    <a:pt x="22709" y="3333792"/>
                  </a:lnTo>
                  <a:cubicBezTo>
                    <a:pt x="6700" y="3236194"/>
                    <a:pt x="0" y="3138058"/>
                    <a:pt x="0" y="3040781"/>
                  </a:cubicBezTo>
                  <a:cubicBezTo>
                    <a:pt x="454" y="2849337"/>
                    <a:pt x="21687" y="2657893"/>
                    <a:pt x="63017" y="2469880"/>
                  </a:cubicBezTo>
                  <a:cubicBezTo>
                    <a:pt x="104233" y="2281976"/>
                    <a:pt x="167362" y="2097718"/>
                    <a:pt x="252405" y="1922897"/>
                  </a:cubicBezTo>
                  <a:cubicBezTo>
                    <a:pt x="423286" y="1573257"/>
                    <a:pt x="670922" y="1260405"/>
                    <a:pt x="962499" y="993992"/>
                  </a:cubicBezTo>
                  <a:cubicBezTo>
                    <a:pt x="1108628" y="860786"/>
                    <a:pt x="1266566" y="739269"/>
                    <a:pt x="1433359" y="630088"/>
                  </a:cubicBezTo>
                  <a:cubicBezTo>
                    <a:pt x="1600380" y="521013"/>
                    <a:pt x="1776144" y="423843"/>
                    <a:pt x="1959628" y="341151"/>
                  </a:cubicBezTo>
                  <a:cubicBezTo>
                    <a:pt x="2327051" y="176950"/>
                    <a:pt x="2722633" y="68411"/>
                    <a:pt x="3127865" y="22508"/>
                  </a:cubicBezTo>
                  <a:cubicBezTo>
                    <a:pt x="3229145" y="11193"/>
                    <a:pt x="3331163" y="4168"/>
                    <a:pt x="3433280" y="137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C5373BF-BD61-4FCF-8ECF-21DFEBE09D62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4026353 h 4311738"/>
                <a:gd name="connsiteX1" fmla="*/ 5308830 w 5308830"/>
                <a:gd name="connsiteY1" fmla="*/ 4311738 h 4311738"/>
                <a:gd name="connsiteX2" fmla="*/ 4948051 w 5308830"/>
                <a:gd name="connsiteY2" fmla="*/ 4311738 h 4311738"/>
                <a:gd name="connsiteX3" fmla="*/ 5002803 w 5308830"/>
                <a:gd name="connsiteY3" fmla="*/ 4271506 h 4311738"/>
                <a:gd name="connsiteX4" fmla="*/ 5221147 w 5308830"/>
                <a:gd name="connsiteY4" fmla="*/ 4102386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314056 h 4311738"/>
                <a:gd name="connsiteX9" fmla="*/ 5241798 w 5308830"/>
                <a:gd name="connsiteY9" fmla="*/ 1229961 h 4311738"/>
                <a:gd name="connsiteX10" fmla="*/ 4547599 w 5308830"/>
                <a:gd name="connsiteY10" fmla="*/ 723841 h 4311738"/>
                <a:gd name="connsiteX11" fmla="*/ 3595773 w 5308830"/>
                <a:gd name="connsiteY11" fmla="*/ 536258 h 4311738"/>
                <a:gd name="connsiteX12" fmla="*/ 2484874 w 5308830"/>
                <a:gd name="connsiteY12" fmla="*/ 738106 h 4311738"/>
                <a:gd name="connsiteX13" fmla="*/ 1497964 w 5308830"/>
                <a:gd name="connsiteY13" fmla="*/ 1292596 h 4311738"/>
                <a:gd name="connsiteX14" fmla="*/ 815348 w 5308830"/>
                <a:gd name="connsiteY14" fmla="*/ 2092157 h 4311738"/>
                <a:gd name="connsiteX15" fmla="*/ 567825 w 5308830"/>
                <a:gd name="connsiteY15" fmla="*/ 3022671 h 4311738"/>
                <a:gd name="connsiteX16" fmla="*/ 977486 w 5308830"/>
                <a:gd name="connsiteY16" fmla="*/ 3886690 h 4311738"/>
                <a:gd name="connsiteX17" fmla="*/ 1183907 w 5308830"/>
                <a:gd name="connsiteY17" fmla="*/ 4160932 h 4311738"/>
                <a:gd name="connsiteX18" fmla="*/ 1285607 w 5308830"/>
                <a:gd name="connsiteY18" fmla="*/ 4296799 h 4311738"/>
                <a:gd name="connsiteX19" fmla="*/ 1297817 w 5308830"/>
                <a:gd name="connsiteY19" fmla="*/ 4311738 h 4311738"/>
                <a:gd name="connsiteX20" fmla="*/ 602176 w 5308830"/>
                <a:gd name="connsiteY20" fmla="*/ 4311738 h 4311738"/>
                <a:gd name="connsiteX21" fmla="*/ 583893 w 5308830"/>
                <a:gd name="connsiteY21" fmla="*/ 4287205 h 4311738"/>
                <a:gd name="connsiteX22" fmla="*/ 0 w 5308830"/>
                <a:gd name="connsiteY22" fmla="*/ 3022564 h 4311738"/>
                <a:gd name="connsiteX23" fmla="*/ 3595773 w 5308830"/>
                <a:gd name="connsiteY23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08830" h="4311738">
                  <a:moveTo>
                    <a:pt x="5308830" y="4026353"/>
                  </a:moveTo>
                  <a:lnTo>
                    <a:pt x="5308830" y="4311738"/>
                  </a:lnTo>
                  <a:lnTo>
                    <a:pt x="4948051" y="4311738"/>
                  </a:lnTo>
                  <a:lnTo>
                    <a:pt x="5002803" y="4271506"/>
                  </a:lnTo>
                  <a:cubicBezTo>
                    <a:pt x="5078400" y="4214990"/>
                    <a:pt x="5151610" y="4158780"/>
                    <a:pt x="5221147" y="4102386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314056"/>
                  </a:lnTo>
                  <a:lnTo>
                    <a:pt x="5241798" y="1229961"/>
                  </a:lnTo>
                  <a:cubicBezTo>
                    <a:pt x="5047072" y="1010846"/>
                    <a:pt x="4813516" y="840530"/>
                    <a:pt x="4547599" y="723841"/>
                  </a:cubicBezTo>
                  <a:cubicBezTo>
                    <a:pt x="4263856" y="599429"/>
                    <a:pt x="3943667" y="536258"/>
                    <a:pt x="3595773" y="536258"/>
                  </a:cubicBezTo>
                  <a:cubicBezTo>
                    <a:pt x="3226761" y="536258"/>
                    <a:pt x="2852980" y="604041"/>
                    <a:pt x="2484874" y="738106"/>
                  </a:cubicBezTo>
                  <a:cubicBezTo>
                    <a:pt x="2126422" y="868309"/>
                    <a:pt x="1785227" y="1060075"/>
                    <a:pt x="1497964" y="1292596"/>
                  </a:cubicBezTo>
                  <a:cubicBezTo>
                    <a:pt x="1205707" y="1529085"/>
                    <a:pt x="976010" y="1798180"/>
                    <a:pt x="815348" y="2092157"/>
                  </a:cubicBezTo>
                  <a:cubicBezTo>
                    <a:pt x="651166" y="2392675"/>
                    <a:pt x="567825" y="2705743"/>
                    <a:pt x="567825" y="3022671"/>
                  </a:cubicBezTo>
                  <a:cubicBezTo>
                    <a:pt x="567825" y="3341852"/>
                    <a:pt x="700784" y="3528255"/>
                    <a:pt x="977486" y="3886690"/>
                  </a:cubicBezTo>
                  <a:cubicBezTo>
                    <a:pt x="1044249" y="3973134"/>
                    <a:pt x="1113283" y="4062582"/>
                    <a:pt x="1183907" y="4160932"/>
                  </a:cubicBezTo>
                  <a:cubicBezTo>
                    <a:pt x="1217636" y="4207895"/>
                    <a:pt x="1251520" y="4253175"/>
                    <a:pt x="1285607" y="4296799"/>
                  </a:cubicBezTo>
                  <a:lnTo>
                    <a:pt x="1297817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6B45AB-7CCC-4949-9DC2-116644B5F6DB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6873412" y="2537732"/>
              <a:ext cx="5308830" cy="4311738"/>
            </a:xfrm>
            <a:custGeom>
              <a:avLst/>
              <a:gdLst>
                <a:gd name="connsiteX0" fmla="*/ 5308830 w 5308830"/>
                <a:gd name="connsiteY0" fmla="*/ 3880900 h 4311738"/>
                <a:gd name="connsiteX1" fmla="*/ 5308830 w 5308830"/>
                <a:gd name="connsiteY1" fmla="*/ 4311738 h 4311738"/>
                <a:gd name="connsiteX2" fmla="*/ 4763109 w 5308830"/>
                <a:gd name="connsiteY2" fmla="*/ 4311738 h 4311738"/>
                <a:gd name="connsiteX3" fmla="*/ 4929066 w 5308830"/>
                <a:gd name="connsiteY3" fmla="*/ 4189789 h 4311738"/>
                <a:gd name="connsiteX4" fmla="*/ 5142959 w 5308830"/>
                <a:gd name="connsiteY4" fmla="*/ 4024320 h 4311738"/>
                <a:gd name="connsiteX5" fmla="*/ 3595773 w 5308830"/>
                <a:gd name="connsiteY5" fmla="*/ 0 h 4311738"/>
                <a:gd name="connsiteX6" fmla="*/ 5271266 w 5308830"/>
                <a:gd name="connsiteY6" fmla="*/ 516192 h 4311738"/>
                <a:gd name="connsiteX7" fmla="*/ 5308830 w 5308830"/>
                <a:gd name="connsiteY7" fmla="*/ 546905 h 4311738"/>
                <a:gd name="connsiteX8" fmla="*/ 5308830 w 5308830"/>
                <a:gd name="connsiteY8" fmla="*/ 1498438 h 4311738"/>
                <a:gd name="connsiteX9" fmla="*/ 5289422 w 5308830"/>
                <a:gd name="connsiteY9" fmla="*/ 1468062 h 4311738"/>
                <a:gd name="connsiteX10" fmla="*/ 5154710 w 5308830"/>
                <a:gd name="connsiteY10" fmla="*/ 1298924 h 4311738"/>
                <a:gd name="connsiteX11" fmla="*/ 4499685 w 5308830"/>
                <a:gd name="connsiteY11" fmla="*/ 821118 h 4311738"/>
                <a:gd name="connsiteX12" fmla="*/ 3595773 w 5308830"/>
                <a:gd name="connsiteY12" fmla="*/ 643510 h 4311738"/>
                <a:gd name="connsiteX13" fmla="*/ 2525523 w 5308830"/>
                <a:gd name="connsiteY13" fmla="*/ 838172 h 4311738"/>
                <a:gd name="connsiteX14" fmla="*/ 1571767 w 5308830"/>
                <a:gd name="connsiteY14" fmla="*/ 1374000 h 4311738"/>
                <a:gd name="connsiteX15" fmla="*/ 916173 w 5308830"/>
                <a:gd name="connsiteY15" fmla="*/ 2141277 h 4311738"/>
                <a:gd name="connsiteX16" fmla="*/ 681254 w 5308830"/>
                <a:gd name="connsiteY16" fmla="*/ 3022671 h 4311738"/>
                <a:gd name="connsiteX17" fmla="*/ 1069115 w 5308830"/>
                <a:gd name="connsiteY17" fmla="*/ 3823519 h 4311738"/>
                <a:gd name="connsiteX18" fmla="*/ 1277807 w 5308830"/>
                <a:gd name="connsiteY18" fmla="*/ 4100764 h 4311738"/>
                <a:gd name="connsiteX19" fmla="*/ 1373308 w 5308830"/>
                <a:gd name="connsiteY19" fmla="*/ 4228488 h 4311738"/>
                <a:gd name="connsiteX20" fmla="*/ 1441062 w 5308830"/>
                <a:gd name="connsiteY20" fmla="*/ 4311738 h 4311738"/>
                <a:gd name="connsiteX21" fmla="*/ 602176 w 5308830"/>
                <a:gd name="connsiteY21" fmla="*/ 4311738 h 4311738"/>
                <a:gd name="connsiteX22" fmla="*/ 583893 w 5308830"/>
                <a:gd name="connsiteY22" fmla="*/ 4287205 h 4311738"/>
                <a:gd name="connsiteX23" fmla="*/ 0 w 5308830"/>
                <a:gd name="connsiteY23" fmla="*/ 3022564 h 4311738"/>
                <a:gd name="connsiteX24" fmla="*/ 3595773 w 5308830"/>
                <a:gd name="connsiteY24" fmla="*/ 0 h 431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08830" h="4311738">
                  <a:moveTo>
                    <a:pt x="5308830" y="3880900"/>
                  </a:moveTo>
                  <a:lnTo>
                    <a:pt x="5308830" y="4311738"/>
                  </a:lnTo>
                  <a:lnTo>
                    <a:pt x="4763109" y="4311738"/>
                  </a:lnTo>
                  <a:lnTo>
                    <a:pt x="4929066" y="4189789"/>
                  </a:lnTo>
                  <a:cubicBezTo>
                    <a:pt x="5003230" y="4134367"/>
                    <a:pt x="5074975" y="4079340"/>
                    <a:pt x="5142959" y="4024320"/>
                  </a:cubicBezTo>
                  <a:close/>
                  <a:moveTo>
                    <a:pt x="3595773" y="0"/>
                  </a:moveTo>
                  <a:cubicBezTo>
                    <a:pt x="4261231" y="0"/>
                    <a:pt x="4825666" y="190293"/>
                    <a:pt x="5271266" y="516192"/>
                  </a:cubicBezTo>
                  <a:lnTo>
                    <a:pt x="5308830" y="546905"/>
                  </a:lnTo>
                  <a:lnTo>
                    <a:pt x="5308830" y="1498438"/>
                  </a:lnTo>
                  <a:lnTo>
                    <a:pt x="5289422" y="1468062"/>
                  </a:lnTo>
                  <a:cubicBezTo>
                    <a:pt x="5247242" y="1408963"/>
                    <a:pt x="5202313" y="1352510"/>
                    <a:pt x="5154710" y="1298924"/>
                  </a:cubicBezTo>
                  <a:cubicBezTo>
                    <a:pt x="4970772" y="1091928"/>
                    <a:pt x="4750500" y="931159"/>
                    <a:pt x="4499685" y="821118"/>
                  </a:cubicBezTo>
                  <a:cubicBezTo>
                    <a:pt x="4231156" y="703248"/>
                    <a:pt x="3926977" y="643510"/>
                    <a:pt x="3595773" y="643510"/>
                  </a:cubicBezTo>
                  <a:cubicBezTo>
                    <a:pt x="3245836" y="643510"/>
                    <a:pt x="2875688" y="710757"/>
                    <a:pt x="2525523" y="838172"/>
                  </a:cubicBezTo>
                  <a:cubicBezTo>
                    <a:pt x="2179105" y="964084"/>
                    <a:pt x="1849265" y="1149415"/>
                    <a:pt x="1571767" y="1374000"/>
                  </a:cubicBezTo>
                  <a:cubicBezTo>
                    <a:pt x="1294611" y="1598264"/>
                    <a:pt x="1067980" y="1863603"/>
                    <a:pt x="916173" y="2141277"/>
                  </a:cubicBezTo>
                  <a:cubicBezTo>
                    <a:pt x="760280" y="2426459"/>
                    <a:pt x="681254" y="2723010"/>
                    <a:pt x="681254" y="3022671"/>
                  </a:cubicBezTo>
                  <a:cubicBezTo>
                    <a:pt x="681254" y="3309032"/>
                    <a:pt x="800134" y="3475166"/>
                    <a:pt x="1069115" y="3823519"/>
                  </a:cubicBezTo>
                  <a:cubicBezTo>
                    <a:pt x="1136445" y="3910714"/>
                    <a:pt x="1206047" y="4000912"/>
                    <a:pt x="1277807" y="4100764"/>
                  </a:cubicBezTo>
                  <a:cubicBezTo>
                    <a:pt x="1309528" y="4144925"/>
                    <a:pt x="1341351" y="4187490"/>
                    <a:pt x="1373308" y="4228488"/>
                  </a:cubicBezTo>
                  <a:lnTo>
                    <a:pt x="1441062" y="4311738"/>
                  </a:lnTo>
                  <a:lnTo>
                    <a:pt x="602176" y="4311738"/>
                  </a:lnTo>
                  <a:lnTo>
                    <a:pt x="583893" y="4287205"/>
                  </a:lnTo>
                  <a:cubicBezTo>
                    <a:pt x="281395" y="3892133"/>
                    <a:pt x="0" y="3570338"/>
                    <a:pt x="0" y="3022564"/>
                  </a:cubicBezTo>
                  <a:cubicBezTo>
                    <a:pt x="0" y="1353193"/>
                    <a:pt x="1810660" y="0"/>
                    <a:pt x="359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4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1D22245-3D67-419C-A6B5-DD0EB0D83990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GrpSpPr>
        <p:grpSpPr>
          <a:xfrm>
            <a:off x="4123758" y="0"/>
            <a:ext cx="5081407" cy="3133064"/>
            <a:chOff x="5907711" y="0"/>
            <a:chExt cx="5081407" cy="3133064"/>
          </a:xfrm>
          <a:solidFill>
            <a:schemeClr val="accent5">
              <a:alpha val="5000"/>
            </a:schemeClr>
          </a:solidFill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A64720-9AA0-4796-8E62-15672228CF8E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5919200" y="0"/>
              <a:ext cx="5069918" cy="3111852"/>
            </a:xfrm>
            <a:custGeom>
              <a:avLst/>
              <a:gdLst>
                <a:gd name="connsiteX0" fmla="*/ 145909 w 5069918"/>
                <a:gd name="connsiteY0" fmla="*/ 0 h 3111852"/>
                <a:gd name="connsiteX1" fmla="*/ 205279 w 5069918"/>
                <a:gd name="connsiteY1" fmla="*/ 0 h 3111852"/>
                <a:gd name="connsiteX2" fmla="*/ 202868 w 5069918"/>
                <a:gd name="connsiteY2" fmla="*/ 5043 h 3111852"/>
                <a:gd name="connsiteX3" fmla="*/ 191273 w 5069918"/>
                <a:gd name="connsiteY3" fmla="*/ 30818 h 3111852"/>
                <a:gd name="connsiteX4" fmla="*/ 169129 w 5069918"/>
                <a:gd name="connsiteY4" fmla="*/ 82781 h 3111852"/>
                <a:gd name="connsiteX5" fmla="*/ 148381 w 5069918"/>
                <a:gd name="connsiteY5" fmla="*/ 135320 h 3111852"/>
                <a:gd name="connsiteX6" fmla="*/ 80903 w 5069918"/>
                <a:gd name="connsiteY6" fmla="*/ 350499 h 3111852"/>
                <a:gd name="connsiteX7" fmla="*/ 26154 w 5069918"/>
                <a:gd name="connsiteY7" fmla="*/ 796339 h 3111852"/>
                <a:gd name="connsiteX8" fmla="*/ 49170 w 5069918"/>
                <a:gd name="connsiteY8" fmla="*/ 1018931 h 3111852"/>
                <a:gd name="connsiteX9" fmla="*/ 119437 w 5069918"/>
                <a:gd name="connsiteY9" fmla="*/ 1231804 h 3111852"/>
                <a:gd name="connsiteX10" fmla="*/ 143672 w 5069918"/>
                <a:gd name="connsiteY10" fmla="*/ 1282696 h 3111852"/>
                <a:gd name="connsiteX11" fmla="*/ 170611 w 5069918"/>
                <a:gd name="connsiteY11" fmla="*/ 1332436 h 3111852"/>
                <a:gd name="connsiteX12" fmla="*/ 230330 w 5069918"/>
                <a:gd name="connsiteY12" fmla="*/ 1428867 h 3111852"/>
                <a:gd name="connsiteX13" fmla="*/ 296237 w 5069918"/>
                <a:gd name="connsiteY13" fmla="*/ 1522004 h 3111852"/>
                <a:gd name="connsiteX14" fmla="*/ 366853 w 5069918"/>
                <a:gd name="connsiteY14" fmla="*/ 1612506 h 3111852"/>
                <a:gd name="connsiteX15" fmla="*/ 513838 w 5069918"/>
                <a:gd name="connsiteY15" fmla="*/ 1791535 h 3111852"/>
                <a:gd name="connsiteX16" fmla="*/ 587330 w 5069918"/>
                <a:gd name="connsiteY16" fmla="*/ 1882283 h 3111852"/>
                <a:gd name="connsiteX17" fmla="*/ 658817 w 5069918"/>
                <a:gd name="connsiteY17" fmla="*/ 1974186 h 3111852"/>
                <a:gd name="connsiteX18" fmla="*/ 730305 w 5069918"/>
                <a:gd name="connsiteY18" fmla="*/ 2062959 h 3111852"/>
                <a:gd name="connsiteX19" fmla="*/ 805018 w 5069918"/>
                <a:gd name="connsiteY19" fmla="*/ 2148685 h 3111852"/>
                <a:gd name="connsiteX20" fmla="*/ 963424 w 5069918"/>
                <a:gd name="connsiteY20" fmla="*/ 2310337 h 3111852"/>
                <a:gd name="connsiteX21" fmla="*/ 1319204 w 5069918"/>
                <a:gd name="connsiteY21" fmla="*/ 2580196 h 3111852"/>
                <a:gd name="connsiteX22" fmla="*/ 1515882 w 5069918"/>
                <a:gd name="connsiteY22" fmla="*/ 2681651 h 3111852"/>
                <a:gd name="connsiteX23" fmla="*/ 1723456 w 5069918"/>
                <a:gd name="connsiteY23" fmla="*/ 2758319 h 3111852"/>
                <a:gd name="connsiteX24" fmla="*/ 1939662 w 5069918"/>
                <a:gd name="connsiteY24" fmla="*/ 2811269 h 3111852"/>
                <a:gd name="connsiteX25" fmla="*/ 2162581 w 5069918"/>
                <a:gd name="connsiteY25" fmla="*/ 2840916 h 3111852"/>
                <a:gd name="connsiteX26" fmla="*/ 2389597 w 5069918"/>
                <a:gd name="connsiteY26" fmla="*/ 2850221 h 3111852"/>
                <a:gd name="connsiteX27" fmla="*/ 2446002 w 5069918"/>
                <a:gd name="connsiteY27" fmla="*/ 2849808 h 3111852"/>
                <a:gd name="connsiteX28" fmla="*/ 2473638 w 5069918"/>
                <a:gd name="connsiteY28" fmla="*/ 2849151 h 3111852"/>
                <a:gd name="connsiteX29" fmla="*/ 2501187 w 5069918"/>
                <a:gd name="connsiteY29" fmla="*/ 2847832 h 3111852"/>
                <a:gd name="connsiteX30" fmla="*/ 2610685 w 5069918"/>
                <a:gd name="connsiteY30" fmla="*/ 2838774 h 3111852"/>
                <a:gd name="connsiteX31" fmla="*/ 3033071 w 5069918"/>
                <a:gd name="connsiteY31" fmla="*/ 2730979 h 3111852"/>
                <a:gd name="connsiteX32" fmla="*/ 3232974 w 5069918"/>
                <a:gd name="connsiteY32" fmla="*/ 2637430 h 3111852"/>
                <a:gd name="connsiteX33" fmla="*/ 3425990 w 5069918"/>
                <a:gd name="connsiteY33" fmla="*/ 2523622 h 3111852"/>
                <a:gd name="connsiteX34" fmla="*/ 3613601 w 5069918"/>
                <a:gd name="connsiteY34" fmla="*/ 2394827 h 3111852"/>
                <a:gd name="connsiteX35" fmla="*/ 3706185 w 5069918"/>
                <a:gd name="connsiteY35" fmla="*/ 2326642 h 3111852"/>
                <a:gd name="connsiteX36" fmla="*/ 3799729 w 5069918"/>
                <a:gd name="connsiteY36" fmla="*/ 2255904 h 3111852"/>
                <a:gd name="connsiteX37" fmla="*/ 4175561 w 5069918"/>
                <a:gd name="connsiteY37" fmla="*/ 1976821 h 3111852"/>
                <a:gd name="connsiteX38" fmla="*/ 4517132 w 5069918"/>
                <a:gd name="connsiteY38" fmla="*/ 1683080 h 3111852"/>
                <a:gd name="connsiteX39" fmla="*/ 4659758 w 5069918"/>
                <a:gd name="connsiteY39" fmla="*/ 1519452 h 3111852"/>
                <a:gd name="connsiteX40" fmla="*/ 4773178 w 5069918"/>
                <a:gd name="connsiteY40" fmla="*/ 1340423 h 3111852"/>
                <a:gd name="connsiteX41" fmla="*/ 4892092 w 5069918"/>
                <a:gd name="connsiteY41" fmla="*/ 938311 h 3111852"/>
                <a:gd name="connsiteX42" fmla="*/ 4898804 w 5069918"/>
                <a:gd name="connsiteY42" fmla="*/ 831503 h 3111852"/>
                <a:gd name="connsiteX43" fmla="*/ 4899153 w 5069918"/>
                <a:gd name="connsiteY43" fmla="*/ 776988 h 3111852"/>
                <a:gd name="connsiteX44" fmla="*/ 4898456 w 5069918"/>
                <a:gd name="connsiteY44" fmla="*/ 721484 h 3111852"/>
                <a:gd name="connsiteX45" fmla="*/ 4886774 w 5069918"/>
                <a:gd name="connsiteY45" fmla="*/ 499635 h 3111852"/>
                <a:gd name="connsiteX46" fmla="*/ 4815896 w 5069918"/>
                <a:gd name="connsiteY46" fmla="*/ 59970 h 3111852"/>
                <a:gd name="connsiteX47" fmla="*/ 4798654 w 5069918"/>
                <a:gd name="connsiteY47" fmla="*/ 0 h 3111852"/>
                <a:gd name="connsiteX48" fmla="*/ 4909441 w 5069918"/>
                <a:gd name="connsiteY48" fmla="*/ 0 h 3111852"/>
                <a:gd name="connsiteX49" fmla="*/ 4921297 w 5069918"/>
                <a:gd name="connsiteY49" fmla="*/ 34112 h 3111852"/>
                <a:gd name="connsiteX50" fmla="*/ 5027482 w 5069918"/>
                <a:gd name="connsiteY50" fmla="*/ 483740 h 3111852"/>
                <a:gd name="connsiteX51" fmla="*/ 5058082 w 5069918"/>
                <a:gd name="connsiteY51" fmla="*/ 712837 h 3111852"/>
                <a:gd name="connsiteX52" fmla="*/ 5063486 w 5069918"/>
                <a:gd name="connsiteY52" fmla="*/ 770400 h 3111852"/>
                <a:gd name="connsiteX53" fmla="*/ 5067846 w 5069918"/>
                <a:gd name="connsiteY53" fmla="*/ 829033 h 3111852"/>
                <a:gd name="connsiteX54" fmla="*/ 5069414 w 5069918"/>
                <a:gd name="connsiteY54" fmla="*/ 948521 h 3111852"/>
                <a:gd name="connsiteX55" fmla="*/ 5040732 w 5069918"/>
                <a:gd name="connsiteY55" fmla="*/ 1188571 h 3111852"/>
                <a:gd name="connsiteX56" fmla="*/ 4964102 w 5069918"/>
                <a:gd name="connsiteY56" fmla="*/ 1421620 h 3111852"/>
                <a:gd name="connsiteX57" fmla="*/ 4689486 w 5069918"/>
                <a:gd name="connsiteY57" fmla="*/ 1828757 h 3111852"/>
                <a:gd name="connsiteX58" fmla="*/ 4333792 w 5069918"/>
                <a:gd name="connsiteY58" fmla="*/ 2155355 h 3111852"/>
                <a:gd name="connsiteX59" fmla="*/ 3965196 w 5069918"/>
                <a:gd name="connsiteY59" fmla="*/ 2446790 h 3111852"/>
                <a:gd name="connsiteX60" fmla="*/ 3873745 w 5069918"/>
                <a:gd name="connsiteY60" fmla="*/ 2519916 h 3111852"/>
                <a:gd name="connsiteX61" fmla="*/ 3779416 w 5069918"/>
                <a:gd name="connsiteY61" fmla="*/ 2593454 h 3111852"/>
                <a:gd name="connsiteX62" fmla="*/ 3582739 w 5069918"/>
                <a:gd name="connsiteY62" fmla="*/ 2735343 h 3111852"/>
                <a:gd name="connsiteX63" fmla="*/ 3371851 w 5069918"/>
                <a:gd name="connsiteY63" fmla="*/ 2865126 h 3111852"/>
                <a:gd name="connsiteX64" fmla="*/ 3143614 w 5069918"/>
                <a:gd name="connsiteY64" fmla="*/ 2974568 h 3111852"/>
                <a:gd name="connsiteX65" fmla="*/ 2643552 w 5069918"/>
                <a:gd name="connsiteY65" fmla="*/ 3101304 h 3111852"/>
                <a:gd name="connsiteX66" fmla="*/ 2514264 w 5069918"/>
                <a:gd name="connsiteY66" fmla="*/ 3110445 h 3111852"/>
                <a:gd name="connsiteX67" fmla="*/ 2481920 w 5069918"/>
                <a:gd name="connsiteY67" fmla="*/ 3111598 h 3111852"/>
                <a:gd name="connsiteX68" fmla="*/ 2449664 w 5069918"/>
                <a:gd name="connsiteY68" fmla="*/ 3111763 h 3111852"/>
                <a:gd name="connsiteX69" fmla="*/ 2386284 w 5069918"/>
                <a:gd name="connsiteY69" fmla="*/ 3111022 h 3111852"/>
                <a:gd name="connsiteX70" fmla="*/ 2260658 w 5069918"/>
                <a:gd name="connsiteY70" fmla="*/ 3106080 h 3111852"/>
                <a:gd name="connsiteX71" fmla="*/ 2134945 w 5069918"/>
                <a:gd name="connsiteY71" fmla="*/ 3094716 h 3111852"/>
                <a:gd name="connsiteX72" fmla="*/ 1884564 w 5069918"/>
                <a:gd name="connsiteY72" fmla="*/ 3054200 h 3111852"/>
                <a:gd name="connsiteX73" fmla="*/ 1639764 w 5069918"/>
                <a:gd name="connsiteY73" fmla="*/ 2984286 h 3111852"/>
                <a:gd name="connsiteX74" fmla="*/ 1407081 w 5069918"/>
                <a:gd name="connsiteY74" fmla="*/ 2882913 h 3111852"/>
                <a:gd name="connsiteX75" fmla="*/ 1193491 w 5069918"/>
                <a:gd name="connsiteY75" fmla="*/ 2750989 h 3111852"/>
                <a:gd name="connsiteX76" fmla="*/ 836141 w 5069918"/>
                <a:gd name="connsiteY76" fmla="*/ 2418627 h 3111852"/>
                <a:gd name="connsiteX77" fmla="*/ 690812 w 5069918"/>
                <a:gd name="connsiteY77" fmla="*/ 2230210 h 3111852"/>
                <a:gd name="connsiteX78" fmla="*/ 562397 w 5069918"/>
                <a:gd name="connsiteY78" fmla="*/ 2033725 h 3111852"/>
                <a:gd name="connsiteX79" fmla="*/ 502504 w 5069918"/>
                <a:gd name="connsiteY79" fmla="*/ 1936223 h 3111852"/>
                <a:gd name="connsiteX80" fmla="*/ 440258 w 5069918"/>
                <a:gd name="connsiteY80" fmla="*/ 1840368 h 3111852"/>
                <a:gd name="connsiteX81" fmla="*/ 310360 w 5069918"/>
                <a:gd name="connsiteY81" fmla="*/ 1649481 h 3111852"/>
                <a:gd name="connsiteX82" fmla="*/ 246806 w 5069918"/>
                <a:gd name="connsiteY82" fmla="*/ 1552391 h 3111852"/>
                <a:gd name="connsiteX83" fmla="*/ 186303 w 5069918"/>
                <a:gd name="connsiteY83" fmla="*/ 1453160 h 3111852"/>
                <a:gd name="connsiteX84" fmla="*/ 84390 w 5069918"/>
                <a:gd name="connsiteY84" fmla="*/ 1244980 h 3111852"/>
                <a:gd name="connsiteX85" fmla="*/ 20139 w 5069918"/>
                <a:gd name="connsiteY85" fmla="*/ 1024037 h 3111852"/>
                <a:gd name="connsiteX86" fmla="*/ 0 w 5069918"/>
                <a:gd name="connsiteY86" fmla="*/ 796339 h 3111852"/>
                <a:gd name="connsiteX87" fmla="*/ 102773 w 5069918"/>
                <a:gd name="connsiteY87" fmla="*/ 121376 h 3111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5069918" h="3111852">
                  <a:moveTo>
                    <a:pt x="145909" y="0"/>
                  </a:moveTo>
                  <a:lnTo>
                    <a:pt x="205279" y="0"/>
                  </a:lnTo>
                  <a:lnTo>
                    <a:pt x="202868" y="5043"/>
                  </a:lnTo>
                  <a:lnTo>
                    <a:pt x="191273" y="30818"/>
                  </a:lnTo>
                  <a:cubicBezTo>
                    <a:pt x="183688" y="48029"/>
                    <a:pt x="176016" y="65240"/>
                    <a:pt x="169129" y="82781"/>
                  </a:cubicBezTo>
                  <a:cubicBezTo>
                    <a:pt x="162242" y="100321"/>
                    <a:pt x="154658" y="117615"/>
                    <a:pt x="148381" y="135320"/>
                  </a:cubicBezTo>
                  <a:cubicBezTo>
                    <a:pt x="121529" y="205646"/>
                    <a:pt x="98775" y="277455"/>
                    <a:pt x="80903" y="350499"/>
                  </a:cubicBezTo>
                  <a:cubicBezTo>
                    <a:pt x="44636" y="496258"/>
                    <a:pt x="26067" y="646299"/>
                    <a:pt x="26154" y="796339"/>
                  </a:cubicBezTo>
                  <a:cubicBezTo>
                    <a:pt x="26590" y="871114"/>
                    <a:pt x="34001" y="945722"/>
                    <a:pt x="49170" y="1018931"/>
                  </a:cubicBezTo>
                  <a:cubicBezTo>
                    <a:pt x="65124" y="1091975"/>
                    <a:pt x="88226" y="1163454"/>
                    <a:pt x="119437" y="1231804"/>
                  </a:cubicBezTo>
                  <a:cubicBezTo>
                    <a:pt x="126847" y="1249016"/>
                    <a:pt x="135478" y="1265815"/>
                    <a:pt x="143672" y="1282696"/>
                  </a:cubicBezTo>
                  <a:cubicBezTo>
                    <a:pt x="152565" y="1299331"/>
                    <a:pt x="161021" y="1316130"/>
                    <a:pt x="170611" y="1332436"/>
                  </a:cubicBezTo>
                  <a:cubicBezTo>
                    <a:pt x="188919" y="1365375"/>
                    <a:pt x="209319" y="1397327"/>
                    <a:pt x="230330" y="1428867"/>
                  </a:cubicBezTo>
                  <a:cubicBezTo>
                    <a:pt x="251253" y="1460489"/>
                    <a:pt x="273658" y="1491288"/>
                    <a:pt x="296237" y="1522004"/>
                  </a:cubicBezTo>
                  <a:cubicBezTo>
                    <a:pt x="319165" y="1552474"/>
                    <a:pt x="342966" y="1582531"/>
                    <a:pt x="366853" y="1612506"/>
                  </a:cubicBezTo>
                  <a:cubicBezTo>
                    <a:pt x="414714" y="1672540"/>
                    <a:pt x="464756" y="1731337"/>
                    <a:pt x="513838" y="1791535"/>
                  </a:cubicBezTo>
                  <a:cubicBezTo>
                    <a:pt x="538509" y="1821510"/>
                    <a:pt x="563094" y="1851732"/>
                    <a:pt x="587330" y="1882283"/>
                  </a:cubicBezTo>
                  <a:cubicBezTo>
                    <a:pt x="611479" y="1912588"/>
                    <a:pt x="635453" y="1944787"/>
                    <a:pt x="658817" y="1974186"/>
                  </a:cubicBezTo>
                  <a:cubicBezTo>
                    <a:pt x="682008" y="2004326"/>
                    <a:pt x="706330" y="2033560"/>
                    <a:pt x="730305" y="2062959"/>
                  </a:cubicBezTo>
                  <a:cubicBezTo>
                    <a:pt x="754977" y="2091864"/>
                    <a:pt x="779474" y="2120768"/>
                    <a:pt x="805018" y="2148685"/>
                  </a:cubicBezTo>
                  <a:cubicBezTo>
                    <a:pt x="855757" y="2204847"/>
                    <a:pt x="908500" y="2258951"/>
                    <a:pt x="963424" y="2310337"/>
                  </a:cubicBezTo>
                  <a:cubicBezTo>
                    <a:pt x="1073444" y="2412862"/>
                    <a:pt x="1192183" y="2504353"/>
                    <a:pt x="1319204" y="2580196"/>
                  </a:cubicBezTo>
                  <a:cubicBezTo>
                    <a:pt x="1382846" y="2617913"/>
                    <a:pt x="1448143" y="2652500"/>
                    <a:pt x="1515882" y="2681651"/>
                  </a:cubicBezTo>
                  <a:cubicBezTo>
                    <a:pt x="1583184" y="2711626"/>
                    <a:pt x="1652666" y="2736908"/>
                    <a:pt x="1723456" y="2758319"/>
                  </a:cubicBezTo>
                  <a:cubicBezTo>
                    <a:pt x="1794246" y="2779812"/>
                    <a:pt x="1866431" y="2797188"/>
                    <a:pt x="1939662" y="2811269"/>
                  </a:cubicBezTo>
                  <a:cubicBezTo>
                    <a:pt x="2012981" y="2825104"/>
                    <a:pt x="2087519" y="2834574"/>
                    <a:pt x="2162581" y="2840916"/>
                  </a:cubicBezTo>
                  <a:cubicBezTo>
                    <a:pt x="2237643" y="2847338"/>
                    <a:pt x="2313489" y="2850139"/>
                    <a:pt x="2389597" y="2850221"/>
                  </a:cubicBezTo>
                  <a:cubicBezTo>
                    <a:pt x="2408602" y="2850221"/>
                    <a:pt x="2427869" y="2850550"/>
                    <a:pt x="2446002" y="2849808"/>
                  </a:cubicBezTo>
                  <a:lnTo>
                    <a:pt x="2473638" y="2849151"/>
                  </a:lnTo>
                  <a:lnTo>
                    <a:pt x="2501187" y="2847832"/>
                  </a:lnTo>
                  <a:cubicBezTo>
                    <a:pt x="2537890" y="2846268"/>
                    <a:pt x="2574418" y="2842809"/>
                    <a:pt x="2610685" y="2838774"/>
                  </a:cubicBezTo>
                  <a:cubicBezTo>
                    <a:pt x="2755926" y="2821975"/>
                    <a:pt x="2897244" y="2785164"/>
                    <a:pt x="3033071" y="2730979"/>
                  </a:cubicBezTo>
                  <a:cubicBezTo>
                    <a:pt x="3101158" y="2704132"/>
                    <a:pt x="3167589" y="2672263"/>
                    <a:pt x="3232974" y="2637430"/>
                  </a:cubicBezTo>
                  <a:cubicBezTo>
                    <a:pt x="3298446" y="2602760"/>
                    <a:pt x="3362697" y="2564303"/>
                    <a:pt x="3425990" y="2523622"/>
                  </a:cubicBezTo>
                  <a:cubicBezTo>
                    <a:pt x="3489282" y="2482859"/>
                    <a:pt x="3551529" y="2439461"/>
                    <a:pt x="3613601" y="2394827"/>
                  </a:cubicBezTo>
                  <a:cubicBezTo>
                    <a:pt x="3644549" y="2372511"/>
                    <a:pt x="3675411" y="2349617"/>
                    <a:pt x="3706185" y="2326642"/>
                  </a:cubicBezTo>
                  <a:lnTo>
                    <a:pt x="3799729" y="2255904"/>
                  </a:lnTo>
                  <a:cubicBezTo>
                    <a:pt x="3926402" y="2160954"/>
                    <a:pt x="4053597" y="2070123"/>
                    <a:pt x="4175561" y="1976821"/>
                  </a:cubicBezTo>
                  <a:cubicBezTo>
                    <a:pt x="4297526" y="1883601"/>
                    <a:pt x="4414084" y="1787582"/>
                    <a:pt x="4517132" y="1683080"/>
                  </a:cubicBezTo>
                  <a:cubicBezTo>
                    <a:pt x="4568480" y="1630705"/>
                    <a:pt x="4616604" y="1576438"/>
                    <a:pt x="4659758" y="1519452"/>
                  </a:cubicBezTo>
                  <a:cubicBezTo>
                    <a:pt x="4702650" y="1462383"/>
                    <a:pt x="4741184" y="1402845"/>
                    <a:pt x="4773178" y="1340423"/>
                  </a:cubicBezTo>
                  <a:cubicBezTo>
                    <a:pt x="4837865" y="1215829"/>
                    <a:pt x="4877446" y="1079787"/>
                    <a:pt x="4892092" y="938311"/>
                  </a:cubicBezTo>
                  <a:cubicBezTo>
                    <a:pt x="4895666" y="902982"/>
                    <a:pt x="4897845" y="867325"/>
                    <a:pt x="4898804" y="831503"/>
                  </a:cubicBezTo>
                  <a:cubicBezTo>
                    <a:pt x="4899066" y="813633"/>
                    <a:pt x="4899414" y="795764"/>
                    <a:pt x="4899153" y="776988"/>
                  </a:cubicBezTo>
                  <a:cubicBezTo>
                    <a:pt x="4898979" y="758460"/>
                    <a:pt x="4899066" y="740012"/>
                    <a:pt x="4898456" y="721484"/>
                  </a:cubicBezTo>
                  <a:cubicBezTo>
                    <a:pt x="4896974" y="647452"/>
                    <a:pt x="4893226" y="573502"/>
                    <a:pt x="4886774" y="499635"/>
                  </a:cubicBezTo>
                  <a:cubicBezTo>
                    <a:pt x="4873610" y="351981"/>
                    <a:pt x="4851030" y="204740"/>
                    <a:pt x="4815896" y="59970"/>
                  </a:cubicBezTo>
                  <a:lnTo>
                    <a:pt x="4798654" y="0"/>
                  </a:lnTo>
                  <a:lnTo>
                    <a:pt x="4909441" y="0"/>
                  </a:lnTo>
                  <a:lnTo>
                    <a:pt x="4921297" y="34112"/>
                  </a:lnTo>
                  <a:cubicBezTo>
                    <a:pt x="4966630" y="181436"/>
                    <a:pt x="5002460" y="331724"/>
                    <a:pt x="5027482" y="483740"/>
                  </a:cubicBezTo>
                  <a:cubicBezTo>
                    <a:pt x="5040123" y="559749"/>
                    <a:pt x="5050323" y="636170"/>
                    <a:pt x="5058082" y="712837"/>
                  </a:cubicBezTo>
                  <a:cubicBezTo>
                    <a:pt x="5060261" y="732025"/>
                    <a:pt x="5061743" y="751213"/>
                    <a:pt x="5063486" y="770400"/>
                  </a:cubicBezTo>
                  <a:cubicBezTo>
                    <a:pt x="5065318" y="789340"/>
                    <a:pt x="5066625" y="809186"/>
                    <a:pt x="5067846" y="829033"/>
                  </a:cubicBezTo>
                  <a:cubicBezTo>
                    <a:pt x="5069851" y="868643"/>
                    <a:pt x="5070461" y="908500"/>
                    <a:pt x="5069414" y="948521"/>
                  </a:cubicBezTo>
                  <a:cubicBezTo>
                    <a:pt x="5067060" y="1028483"/>
                    <a:pt x="5057820" y="1109021"/>
                    <a:pt x="5040732" y="1188571"/>
                  </a:cubicBezTo>
                  <a:cubicBezTo>
                    <a:pt x="5023123" y="1268038"/>
                    <a:pt x="4997578" y="1346435"/>
                    <a:pt x="4964102" y="1421620"/>
                  </a:cubicBezTo>
                  <a:cubicBezTo>
                    <a:pt x="4897409" y="1572485"/>
                    <a:pt x="4799942" y="1709020"/>
                    <a:pt x="4689486" y="1828757"/>
                  </a:cubicBezTo>
                  <a:cubicBezTo>
                    <a:pt x="4579116" y="1949234"/>
                    <a:pt x="4456716" y="2054888"/>
                    <a:pt x="4333792" y="2155355"/>
                  </a:cubicBezTo>
                  <a:cubicBezTo>
                    <a:pt x="4210520" y="2255657"/>
                    <a:pt x="4085853" y="2350524"/>
                    <a:pt x="3965196" y="2446790"/>
                  </a:cubicBezTo>
                  <a:lnTo>
                    <a:pt x="3873745" y="2519916"/>
                  </a:lnTo>
                  <a:cubicBezTo>
                    <a:pt x="3842621" y="2544539"/>
                    <a:pt x="3811324" y="2569162"/>
                    <a:pt x="3779416" y="2593454"/>
                  </a:cubicBezTo>
                  <a:cubicBezTo>
                    <a:pt x="3715862" y="2642123"/>
                    <a:pt x="3650652" y="2689804"/>
                    <a:pt x="3582739" y="2735343"/>
                  </a:cubicBezTo>
                  <a:cubicBezTo>
                    <a:pt x="3514913" y="2780800"/>
                    <a:pt x="3445170" y="2824939"/>
                    <a:pt x="3371851" y="2865126"/>
                  </a:cubicBezTo>
                  <a:cubicBezTo>
                    <a:pt x="3298533" y="2905230"/>
                    <a:pt x="3222687" y="2942452"/>
                    <a:pt x="3143614" y="2974568"/>
                  </a:cubicBezTo>
                  <a:cubicBezTo>
                    <a:pt x="2985994" y="3039625"/>
                    <a:pt x="2815732" y="3083105"/>
                    <a:pt x="2643552" y="3101304"/>
                  </a:cubicBezTo>
                  <a:cubicBezTo>
                    <a:pt x="2600484" y="3105587"/>
                    <a:pt x="2557331" y="3109046"/>
                    <a:pt x="2514264" y="3110445"/>
                  </a:cubicBezTo>
                  <a:lnTo>
                    <a:pt x="2481920" y="3111598"/>
                  </a:lnTo>
                  <a:lnTo>
                    <a:pt x="2449664" y="3111763"/>
                  </a:lnTo>
                  <a:cubicBezTo>
                    <a:pt x="2427869" y="3112092"/>
                    <a:pt x="2407207" y="3111434"/>
                    <a:pt x="2386284" y="3111022"/>
                  </a:cubicBezTo>
                  <a:cubicBezTo>
                    <a:pt x="2344525" y="3110528"/>
                    <a:pt x="2302505" y="3108140"/>
                    <a:pt x="2260658" y="3106080"/>
                  </a:cubicBezTo>
                  <a:cubicBezTo>
                    <a:pt x="2218725" y="3102787"/>
                    <a:pt x="2176791" y="3099740"/>
                    <a:pt x="2134945" y="3094716"/>
                  </a:cubicBezTo>
                  <a:cubicBezTo>
                    <a:pt x="2051165" y="3085246"/>
                    <a:pt x="1967473" y="3072317"/>
                    <a:pt x="1884564" y="3054200"/>
                  </a:cubicBezTo>
                  <a:cubicBezTo>
                    <a:pt x="1801657" y="3036084"/>
                    <a:pt x="1719708" y="3012778"/>
                    <a:pt x="1639764" y="2984286"/>
                  </a:cubicBezTo>
                  <a:cubicBezTo>
                    <a:pt x="1559820" y="2955710"/>
                    <a:pt x="1481969" y="2921618"/>
                    <a:pt x="1407081" y="2882913"/>
                  </a:cubicBezTo>
                  <a:cubicBezTo>
                    <a:pt x="1332455" y="2843633"/>
                    <a:pt x="1260794" y="2799741"/>
                    <a:pt x="1193491" y="2750989"/>
                  </a:cubicBezTo>
                  <a:cubicBezTo>
                    <a:pt x="1058362" y="2653982"/>
                    <a:pt x="939973" y="2540257"/>
                    <a:pt x="836141" y="2418627"/>
                  </a:cubicBezTo>
                  <a:cubicBezTo>
                    <a:pt x="784444" y="2357523"/>
                    <a:pt x="736321" y="2294444"/>
                    <a:pt x="690812" y="2230210"/>
                  </a:cubicBezTo>
                  <a:cubicBezTo>
                    <a:pt x="645217" y="2165978"/>
                    <a:pt x="602674" y="2100345"/>
                    <a:pt x="562397" y="2033725"/>
                  </a:cubicBezTo>
                  <a:cubicBezTo>
                    <a:pt x="541823" y="2000044"/>
                    <a:pt x="522992" y="1968504"/>
                    <a:pt x="502504" y="1936223"/>
                  </a:cubicBezTo>
                  <a:cubicBezTo>
                    <a:pt x="482192" y="1904189"/>
                    <a:pt x="461530" y="1872155"/>
                    <a:pt x="440258" y="1840368"/>
                  </a:cubicBezTo>
                  <a:lnTo>
                    <a:pt x="310360" y="1649481"/>
                  </a:lnTo>
                  <a:cubicBezTo>
                    <a:pt x="288826" y="1617365"/>
                    <a:pt x="267555" y="1585084"/>
                    <a:pt x="246806" y="1552391"/>
                  </a:cubicBezTo>
                  <a:cubicBezTo>
                    <a:pt x="226057" y="1519698"/>
                    <a:pt x="205483" y="1486923"/>
                    <a:pt x="186303" y="1453160"/>
                  </a:cubicBezTo>
                  <a:cubicBezTo>
                    <a:pt x="147857" y="1385962"/>
                    <a:pt x="112550" y="1316790"/>
                    <a:pt x="84390" y="1244980"/>
                  </a:cubicBezTo>
                  <a:cubicBezTo>
                    <a:pt x="55708" y="1173418"/>
                    <a:pt x="34436" y="1099222"/>
                    <a:pt x="20139" y="1024037"/>
                  </a:cubicBezTo>
                  <a:cubicBezTo>
                    <a:pt x="6452" y="948852"/>
                    <a:pt x="0" y="872513"/>
                    <a:pt x="0" y="796339"/>
                  </a:cubicBezTo>
                  <a:cubicBezTo>
                    <a:pt x="850" y="568560"/>
                    <a:pt x="36028" y="341245"/>
                    <a:pt x="102773" y="1213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1BCBF53-F859-485D-8008-16DE1F4FB120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5973885" y="1"/>
              <a:ext cx="4960549" cy="2918955"/>
            </a:xfrm>
            <a:custGeom>
              <a:avLst/>
              <a:gdLst>
                <a:gd name="connsiteX0" fmla="*/ 154335 w 4960549"/>
                <a:gd name="connsiteY0" fmla="*/ 0 h 2918955"/>
                <a:gd name="connsiteX1" fmla="*/ 347871 w 4960549"/>
                <a:gd name="connsiteY1" fmla="*/ 0 h 2918955"/>
                <a:gd name="connsiteX2" fmla="*/ 268143 w 4960549"/>
                <a:gd name="connsiteY2" fmla="*/ 165468 h 2918955"/>
                <a:gd name="connsiteX3" fmla="*/ 199554 w 4960549"/>
                <a:gd name="connsiteY3" fmla="*/ 358938 h 2918955"/>
                <a:gd name="connsiteX4" fmla="*/ 142104 w 4960549"/>
                <a:gd name="connsiteY4" fmla="*/ 762944 h 2918955"/>
                <a:gd name="connsiteX5" fmla="*/ 166339 w 4960549"/>
                <a:gd name="connsiteY5" fmla="*/ 960748 h 2918955"/>
                <a:gd name="connsiteX6" fmla="*/ 237914 w 4960549"/>
                <a:gd name="connsiteY6" fmla="*/ 1145787 h 2918955"/>
                <a:gd name="connsiteX7" fmla="*/ 287868 w 4960549"/>
                <a:gd name="connsiteY7" fmla="*/ 1232913 h 2918955"/>
                <a:gd name="connsiteX8" fmla="*/ 345232 w 4960549"/>
                <a:gd name="connsiteY8" fmla="*/ 1317239 h 2918955"/>
                <a:gd name="connsiteX9" fmla="*/ 477745 w 4960549"/>
                <a:gd name="connsiteY9" fmla="*/ 1480209 h 2918955"/>
                <a:gd name="connsiteX10" fmla="*/ 621156 w 4960549"/>
                <a:gd name="connsiteY10" fmla="*/ 1644414 h 2918955"/>
                <a:gd name="connsiteX11" fmla="*/ 692469 w 4960549"/>
                <a:gd name="connsiteY11" fmla="*/ 1730140 h 2918955"/>
                <a:gd name="connsiteX12" fmla="*/ 726731 w 4960549"/>
                <a:gd name="connsiteY12" fmla="*/ 1772220 h 2918955"/>
                <a:gd name="connsiteX13" fmla="*/ 760295 w 4960549"/>
                <a:gd name="connsiteY13" fmla="*/ 1812489 h 2918955"/>
                <a:gd name="connsiteX14" fmla="*/ 1048685 w 4960549"/>
                <a:gd name="connsiteY14" fmla="*/ 2110101 h 2918955"/>
                <a:gd name="connsiteX15" fmla="*/ 1202035 w 4960549"/>
                <a:gd name="connsiteY15" fmla="*/ 2244002 h 2918955"/>
                <a:gd name="connsiteX16" fmla="*/ 1362620 w 4960549"/>
                <a:gd name="connsiteY16" fmla="*/ 2367443 h 2918955"/>
                <a:gd name="connsiteX17" fmla="*/ 1721364 w 4960549"/>
                <a:gd name="connsiteY17" fmla="*/ 2562694 h 2918955"/>
                <a:gd name="connsiteX18" fmla="*/ 1922052 w 4960549"/>
                <a:gd name="connsiteY18" fmla="*/ 2617868 h 2918955"/>
                <a:gd name="connsiteX19" fmla="*/ 1973488 w 4960549"/>
                <a:gd name="connsiteY19" fmla="*/ 2627586 h 2918955"/>
                <a:gd name="connsiteX20" fmla="*/ 2025360 w 4960549"/>
                <a:gd name="connsiteY20" fmla="*/ 2635738 h 2918955"/>
                <a:gd name="connsiteX21" fmla="*/ 2130063 w 4960549"/>
                <a:gd name="connsiteY21" fmla="*/ 2647432 h 2918955"/>
                <a:gd name="connsiteX22" fmla="*/ 2182719 w 4960549"/>
                <a:gd name="connsiteY22" fmla="*/ 2651220 h 2918955"/>
                <a:gd name="connsiteX23" fmla="*/ 2235551 w 4960549"/>
                <a:gd name="connsiteY23" fmla="*/ 2653855 h 2918955"/>
                <a:gd name="connsiteX24" fmla="*/ 2288556 w 4960549"/>
                <a:gd name="connsiteY24" fmla="*/ 2655008 h 2918955"/>
                <a:gd name="connsiteX25" fmla="*/ 2341648 w 4960549"/>
                <a:gd name="connsiteY25" fmla="*/ 2654761 h 2918955"/>
                <a:gd name="connsiteX26" fmla="*/ 2368238 w 4960549"/>
                <a:gd name="connsiteY26" fmla="*/ 2654514 h 2918955"/>
                <a:gd name="connsiteX27" fmla="*/ 2393869 w 4960549"/>
                <a:gd name="connsiteY27" fmla="*/ 2653443 h 2918955"/>
                <a:gd name="connsiteX28" fmla="*/ 2419413 w 4960549"/>
                <a:gd name="connsiteY28" fmla="*/ 2652208 h 2918955"/>
                <a:gd name="connsiteX29" fmla="*/ 2444869 w 4960549"/>
                <a:gd name="connsiteY29" fmla="*/ 2650232 h 2918955"/>
                <a:gd name="connsiteX30" fmla="*/ 2545823 w 4960549"/>
                <a:gd name="connsiteY30" fmla="*/ 2638456 h 2918955"/>
                <a:gd name="connsiteX31" fmla="*/ 2930373 w 4960549"/>
                <a:gd name="connsiteY31" fmla="*/ 2519213 h 2918955"/>
                <a:gd name="connsiteX32" fmla="*/ 3285631 w 4960549"/>
                <a:gd name="connsiteY32" fmla="*/ 2310210 h 2918955"/>
                <a:gd name="connsiteX33" fmla="*/ 3371764 w 4960549"/>
                <a:gd name="connsiteY33" fmla="*/ 2248778 h 2918955"/>
                <a:gd name="connsiteX34" fmla="*/ 3457898 w 4960549"/>
                <a:gd name="connsiteY34" fmla="*/ 2185286 h 2918955"/>
                <a:gd name="connsiteX35" fmla="*/ 3632344 w 4960549"/>
                <a:gd name="connsiteY35" fmla="*/ 2053527 h 2918955"/>
                <a:gd name="connsiteX36" fmla="*/ 3990915 w 4960549"/>
                <a:gd name="connsiteY36" fmla="*/ 1798490 h 2918955"/>
                <a:gd name="connsiteX37" fmla="*/ 4324988 w 4960549"/>
                <a:gd name="connsiteY37" fmla="*/ 1544854 h 2918955"/>
                <a:gd name="connsiteX38" fmla="*/ 4592107 w 4960549"/>
                <a:gd name="connsiteY38" fmla="*/ 1254159 h 2918955"/>
                <a:gd name="connsiteX39" fmla="*/ 4683123 w 4960549"/>
                <a:gd name="connsiteY39" fmla="*/ 1085179 h 2918955"/>
                <a:gd name="connsiteX40" fmla="*/ 4738568 w 4960549"/>
                <a:gd name="connsiteY40" fmla="*/ 900551 h 2918955"/>
                <a:gd name="connsiteX41" fmla="*/ 4753913 w 4960549"/>
                <a:gd name="connsiteY41" fmla="*/ 803708 h 2918955"/>
                <a:gd name="connsiteX42" fmla="*/ 4756441 w 4960549"/>
                <a:gd name="connsiteY42" fmla="*/ 779167 h 2918955"/>
                <a:gd name="connsiteX43" fmla="*/ 4758358 w 4960549"/>
                <a:gd name="connsiteY43" fmla="*/ 754133 h 2918955"/>
                <a:gd name="connsiteX44" fmla="*/ 4761147 w 4960549"/>
                <a:gd name="connsiteY44" fmla="*/ 702417 h 2918955"/>
                <a:gd name="connsiteX45" fmla="*/ 4756353 w 4960549"/>
                <a:gd name="connsiteY45" fmla="*/ 495638 h 2918955"/>
                <a:gd name="connsiteX46" fmla="*/ 4725578 w 4960549"/>
                <a:gd name="connsiteY46" fmla="*/ 291411 h 2918955"/>
                <a:gd name="connsiteX47" fmla="*/ 4673358 w 4960549"/>
                <a:gd name="connsiteY47" fmla="*/ 92042 h 2918955"/>
                <a:gd name="connsiteX48" fmla="*/ 4644342 w 4960549"/>
                <a:gd name="connsiteY48" fmla="*/ 0 h 2918955"/>
                <a:gd name="connsiteX49" fmla="*/ 4862756 w 4960549"/>
                <a:gd name="connsiteY49" fmla="*/ 0 h 2918955"/>
                <a:gd name="connsiteX50" fmla="*/ 4876138 w 4960549"/>
                <a:gd name="connsiteY50" fmla="*/ 45680 h 2918955"/>
                <a:gd name="connsiteX51" fmla="*/ 4911707 w 4960549"/>
                <a:gd name="connsiteY51" fmla="*/ 263329 h 2918955"/>
                <a:gd name="connsiteX52" fmla="*/ 4934809 w 4960549"/>
                <a:gd name="connsiteY52" fmla="*/ 481145 h 2918955"/>
                <a:gd name="connsiteX53" fmla="*/ 4953205 w 4960549"/>
                <a:gd name="connsiteY53" fmla="*/ 698959 h 2918955"/>
                <a:gd name="connsiteX54" fmla="*/ 4956953 w 4960549"/>
                <a:gd name="connsiteY54" fmla="*/ 753557 h 2918955"/>
                <a:gd name="connsiteX55" fmla="*/ 4958611 w 4960549"/>
                <a:gd name="connsiteY55" fmla="*/ 781638 h 2918955"/>
                <a:gd name="connsiteX56" fmla="*/ 4959831 w 4960549"/>
                <a:gd name="connsiteY56" fmla="*/ 810213 h 2918955"/>
                <a:gd name="connsiteX57" fmla="*/ 4958174 w 4960549"/>
                <a:gd name="connsiteY57" fmla="*/ 925338 h 2918955"/>
                <a:gd name="connsiteX58" fmla="*/ 4834030 w 4960549"/>
                <a:gd name="connsiteY58" fmla="*/ 1377519 h 2918955"/>
                <a:gd name="connsiteX59" fmla="*/ 4558106 w 4960549"/>
                <a:gd name="connsiteY59" fmla="*/ 1761515 h 2918955"/>
                <a:gd name="connsiteX60" fmla="*/ 4389937 w 4960549"/>
                <a:gd name="connsiteY60" fmla="*/ 1921603 h 2918955"/>
                <a:gd name="connsiteX61" fmla="*/ 4214618 w 4960549"/>
                <a:gd name="connsiteY61" fmla="*/ 2067115 h 2918955"/>
                <a:gd name="connsiteX62" fmla="*/ 3858489 w 4960549"/>
                <a:gd name="connsiteY62" fmla="*/ 2329316 h 2918955"/>
                <a:gd name="connsiteX63" fmla="*/ 3768868 w 4960549"/>
                <a:gd name="connsiteY63" fmla="*/ 2393301 h 2918955"/>
                <a:gd name="connsiteX64" fmla="*/ 3676806 w 4960549"/>
                <a:gd name="connsiteY64" fmla="*/ 2457698 h 2918955"/>
                <a:gd name="connsiteX65" fmla="*/ 3582477 w 4960549"/>
                <a:gd name="connsiteY65" fmla="*/ 2521272 h 2918955"/>
                <a:gd name="connsiteX66" fmla="*/ 3485185 w 4960549"/>
                <a:gd name="connsiteY66" fmla="*/ 2583035 h 2918955"/>
                <a:gd name="connsiteX67" fmla="*/ 3280923 w 4960549"/>
                <a:gd name="connsiteY67" fmla="*/ 2698983 h 2918955"/>
                <a:gd name="connsiteX68" fmla="*/ 3061230 w 4960549"/>
                <a:gd name="connsiteY68" fmla="*/ 2797555 h 2918955"/>
                <a:gd name="connsiteX69" fmla="*/ 2583137 w 4960549"/>
                <a:gd name="connsiteY69" fmla="*/ 2910950 h 2918955"/>
                <a:gd name="connsiteX70" fmla="*/ 2460038 w 4960549"/>
                <a:gd name="connsiteY70" fmla="*/ 2918280 h 2918955"/>
                <a:gd name="connsiteX71" fmla="*/ 2429263 w 4960549"/>
                <a:gd name="connsiteY71" fmla="*/ 2918938 h 2918955"/>
                <a:gd name="connsiteX72" fmla="*/ 2398576 w 4960549"/>
                <a:gd name="connsiteY72" fmla="*/ 2918774 h 2918955"/>
                <a:gd name="connsiteX73" fmla="*/ 2367977 w 4960549"/>
                <a:gd name="connsiteY73" fmla="*/ 2918444 h 2918955"/>
                <a:gd name="connsiteX74" fmla="*/ 2338249 w 4960549"/>
                <a:gd name="connsiteY74" fmla="*/ 2917374 h 2918955"/>
                <a:gd name="connsiteX75" fmla="*/ 2100770 w 4960549"/>
                <a:gd name="connsiteY75" fmla="*/ 2899503 h 2918955"/>
                <a:gd name="connsiteX76" fmla="*/ 1864776 w 4960549"/>
                <a:gd name="connsiteY76" fmla="*/ 2860141 h 2918955"/>
                <a:gd name="connsiteX77" fmla="*/ 1632964 w 4960549"/>
                <a:gd name="connsiteY77" fmla="*/ 2798461 h 2918955"/>
                <a:gd name="connsiteX78" fmla="*/ 1189219 w 4960549"/>
                <a:gd name="connsiteY78" fmla="*/ 2613010 h 2918955"/>
                <a:gd name="connsiteX79" fmla="*/ 815305 w 4960549"/>
                <a:gd name="connsiteY79" fmla="*/ 2324292 h 2918955"/>
                <a:gd name="connsiteX80" fmla="*/ 663699 w 4960549"/>
                <a:gd name="connsiteY80" fmla="*/ 2150535 h 2918955"/>
                <a:gd name="connsiteX81" fmla="*/ 531274 w 4960549"/>
                <a:gd name="connsiteY81" fmla="*/ 1966565 h 2918955"/>
                <a:gd name="connsiteX82" fmla="*/ 500325 w 4960549"/>
                <a:gd name="connsiteY82" fmla="*/ 1919709 h 2918955"/>
                <a:gd name="connsiteX83" fmla="*/ 470771 w 4960549"/>
                <a:gd name="connsiteY83" fmla="*/ 1874252 h 2918955"/>
                <a:gd name="connsiteX84" fmla="*/ 412448 w 4960549"/>
                <a:gd name="connsiteY84" fmla="*/ 1786137 h 2918955"/>
                <a:gd name="connsiteX85" fmla="*/ 291616 w 4960549"/>
                <a:gd name="connsiteY85" fmla="*/ 1606122 h 2918955"/>
                <a:gd name="connsiteX86" fmla="*/ 173662 w 4960549"/>
                <a:gd name="connsiteY86" fmla="*/ 1415812 h 2918955"/>
                <a:gd name="connsiteX87" fmla="*/ 120483 w 4960549"/>
                <a:gd name="connsiteY87" fmla="*/ 1314934 h 2918955"/>
                <a:gd name="connsiteX88" fmla="*/ 75324 w 4960549"/>
                <a:gd name="connsiteY88" fmla="*/ 1209361 h 2918955"/>
                <a:gd name="connsiteX89" fmla="*/ 40713 w 4960549"/>
                <a:gd name="connsiteY89" fmla="*/ 1099837 h 2918955"/>
                <a:gd name="connsiteX90" fmla="*/ 27811 w 4960549"/>
                <a:gd name="connsiteY90" fmla="*/ 1044004 h 2918955"/>
                <a:gd name="connsiteX91" fmla="*/ 22144 w 4960549"/>
                <a:gd name="connsiteY91" fmla="*/ 1016004 h 2918955"/>
                <a:gd name="connsiteX92" fmla="*/ 17436 w 4960549"/>
                <a:gd name="connsiteY92" fmla="*/ 987923 h 2918955"/>
                <a:gd name="connsiteX93" fmla="*/ 0 w 4960549"/>
                <a:gd name="connsiteY93" fmla="*/ 762944 h 2918955"/>
                <a:gd name="connsiteX94" fmla="*/ 48385 w 4960549"/>
                <a:gd name="connsiteY94" fmla="*/ 324597 h 2918955"/>
                <a:gd name="connsiteX95" fmla="*/ 108474 w 4960549"/>
                <a:gd name="connsiteY95" fmla="*/ 110839 h 291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960549" h="2918955">
                  <a:moveTo>
                    <a:pt x="154335" y="0"/>
                  </a:moveTo>
                  <a:lnTo>
                    <a:pt x="347871" y="0"/>
                  </a:lnTo>
                  <a:lnTo>
                    <a:pt x="268143" y="165468"/>
                  </a:lnTo>
                  <a:cubicBezTo>
                    <a:pt x="241575" y="228661"/>
                    <a:pt x="218473" y="293182"/>
                    <a:pt x="199554" y="358938"/>
                  </a:cubicBezTo>
                  <a:cubicBezTo>
                    <a:pt x="161632" y="490121"/>
                    <a:pt x="142016" y="626491"/>
                    <a:pt x="142104" y="762944"/>
                  </a:cubicBezTo>
                  <a:cubicBezTo>
                    <a:pt x="142888" y="829977"/>
                    <a:pt x="149862" y="896516"/>
                    <a:pt x="166339" y="960748"/>
                  </a:cubicBezTo>
                  <a:cubicBezTo>
                    <a:pt x="182555" y="1025063"/>
                    <a:pt x="207750" y="1086579"/>
                    <a:pt x="237914" y="1145787"/>
                  </a:cubicBezTo>
                  <a:cubicBezTo>
                    <a:pt x="253170" y="1175351"/>
                    <a:pt x="270084" y="1204338"/>
                    <a:pt x="287868" y="1232913"/>
                  </a:cubicBezTo>
                  <a:cubicBezTo>
                    <a:pt x="305914" y="1261406"/>
                    <a:pt x="325181" y="1289488"/>
                    <a:pt x="345232" y="1317239"/>
                  </a:cubicBezTo>
                  <a:cubicBezTo>
                    <a:pt x="385858" y="1372578"/>
                    <a:pt x="431017" y="1426270"/>
                    <a:pt x="477745" y="1480209"/>
                  </a:cubicBezTo>
                  <a:cubicBezTo>
                    <a:pt x="524474" y="1534231"/>
                    <a:pt x="573294" y="1588252"/>
                    <a:pt x="621156" y="1644414"/>
                  </a:cubicBezTo>
                  <a:cubicBezTo>
                    <a:pt x="645130" y="1672413"/>
                    <a:pt x="668843" y="1701070"/>
                    <a:pt x="692469" y="1730140"/>
                  </a:cubicBezTo>
                  <a:lnTo>
                    <a:pt x="726731" y="1772220"/>
                  </a:lnTo>
                  <a:cubicBezTo>
                    <a:pt x="737977" y="1785644"/>
                    <a:pt x="748700" y="1799396"/>
                    <a:pt x="760295" y="1812489"/>
                  </a:cubicBezTo>
                  <a:cubicBezTo>
                    <a:pt x="850788" y="1919050"/>
                    <a:pt x="948952" y="2017128"/>
                    <a:pt x="1048685" y="2110101"/>
                  </a:cubicBezTo>
                  <a:cubicBezTo>
                    <a:pt x="1098814" y="2156382"/>
                    <a:pt x="1149814" y="2201097"/>
                    <a:pt x="1202035" y="2244002"/>
                  </a:cubicBezTo>
                  <a:cubicBezTo>
                    <a:pt x="1254256" y="2286906"/>
                    <a:pt x="1307435" y="2328410"/>
                    <a:pt x="1362620" y="2367443"/>
                  </a:cubicBezTo>
                  <a:cubicBezTo>
                    <a:pt x="1472554" y="2445675"/>
                    <a:pt x="1591118" y="2515590"/>
                    <a:pt x="1721364" y="2562694"/>
                  </a:cubicBezTo>
                  <a:cubicBezTo>
                    <a:pt x="1786314" y="2586246"/>
                    <a:pt x="1853617" y="2604280"/>
                    <a:pt x="1922052" y="2617868"/>
                  </a:cubicBezTo>
                  <a:cubicBezTo>
                    <a:pt x="1939227" y="2621080"/>
                    <a:pt x="1956227" y="2624786"/>
                    <a:pt x="1973488" y="2627586"/>
                  </a:cubicBezTo>
                  <a:lnTo>
                    <a:pt x="2025360" y="2635738"/>
                  </a:lnTo>
                  <a:cubicBezTo>
                    <a:pt x="2060145" y="2640103"/>
                    <a:pt x="2094930" y="2644714"/>
                    <a:pt x="2130063" y="2647432"/>
                  </a:cubicBezTo>
                  <a:cubicBezTo>
                    <a:pt x="2147587" y="2648996"/>
                    <a:pt x="2165109" y="2650479"/>
                    <a:pt x="2182719" y="2651220"/>
                  </a:cubicBezTo>
                  <a:cubicBezTo>
                    <a:pt x="2200330" y="2652043"/>
                    <a:pt x="2217853" y="2653361"/>
                    <a:pt x="2235551" y="2653855"/>
                  </a:cubicBezTo>
                  <a:lnTo>
                    <a:pt x="2288556" y="2655008"/>
                  </a:lnTo>
                  <a:cubicBezTo>
                    <a:pt x="2306166" y="2655419"/>
                    <a:pt x="2323951" y="2654843"/>
                    <a:pt x="2341648" y="2654761"/>
                  </a:cubicBezTo>
                  <a:lnTo>
                    <a:pt x="2368238" y="2654514"/>
                  </a:lnTo>
                  <a:cubicBezTo>
                    <a:pt x="2376869" y="2654267"/>
                    <a:pt x="2385325" y="2653773"/>
                    <a:pt x="2393869" y="2653443"/>
                  </a:cubicBezTo>
                  <a:cubicBezTo>
                    <a:pt x="2402412" y="2653031"/>
                    <a:pt x="2410956" y="2652785"/>
                    <a:pt x="2419413" y="2652208"/>
                  </a:cubicBezTo>
                  <a:lnTo>
                    <a:pt x="2444869" y="2650232"/>
                  </a:lnTo>
                  <a:cubicBezTo>
                    <a:pt x="2478782" y="2647679"/>
                    <a:pt x="2512433" y="2643397"/>
                    <a:pt x="2545823" y="2638456"/>
                  </a:cubicBezTo>
                  <a:cubicBezTo>
                    <a:pt x="2679470" y="2617539"/>
                    <a:pt x="2807973" y="2576612"/>
                    <a:pt x="2930373" y="2519213"/>
                  </a:cubicBezTo>
                  <a:cubicBezTo>
                    <a:pt x="3053210" y="2462475"/>
                    <a:pt x="3170117" y="2389842"/>
                    <a:pt x="3285631" y="2310210"/>
                  </a:cubicBezTo>
                  <a:cubicBezTo>
                    <a:pt x="3314487" y="2290364"/>
                    <a:pt x="3343169" y="2269612"/>
                    <a:pt x="3371764" y="2248778"/>
                  </a:cubicBezTo>
                  <a:cubicBezTo>
                    <a:pt x="3400534" y="2227943"/>
                    <a:pt x="3429216" y="2206779"/>
                    <a:pt x="3457898" y="2185286"/>
                  </a:cubicBezTo>
                  <a:lnTo>
                    <a:pt x="3632344" y="2053527"/>
                  </a:lnTo>
                  <a:cubicBezTo>
                    <a:pt x="3752043" y="1963848"/>
                    <a:pt x="3872873" y="1880345"/>
                    <a:pt x="3990915" y="1798490"/>
                  </a:cubicBezTo>
                  <a:cubicBezTo>
                    <a:pt x="4108869" y="1716634"/>
                    <a:pt x="4222377" y="1633955"/>
                    <a:pt x="4324988" y="1544854"/>
                  </a:cubicBezTo>
                  <a:cubicBezTo>
                    <a:pt x="4427599" y="1455916"/>
                    <a:pt x="4520271" y="1361132"/>
                    <a:pt x="4592107" y="1254159"/>
                  </a:cubicBezTo>
                  <a:cubicBezTo>
                    <a:pt x="4628025" y="1200715"/>
                    <a:pt x="4658712" y="1144388"/>
                    <a:pt x="4683123" y="1085179"/>
                  </a:cubicBezTo>
                  <a:cubicBezTo>
                    <a:pt x="4707707" y="1026051"/>
                    <a:pt x="4725405" y="964125"/>
                    <a:pt x="4738568" y="900551"/>
                  </a:cubicBezTo>
                  <a:cubicBezTo>
                    <a:pt x="4745107" y="868764"/>
                    <a:pt x="4750338" y="836400"/>
                    <a:pt x="4753913" y="803708"/>
                  </a:cubicBezTo>
                  <a:cubicBezTo>
                    <a:pt x="4754959" y="795555"/>
                    <a:pt x="4755656" y="787320"/>
                    <a:pt x="4756441" y="779167"/>
                  </a:cubicBezTo>
                  <a:cubicBezTo>
                    <a:pt x="4757137" y="770932"/>
                    <a:pt x="4758010" y="762862"/>
                    <a:pt x="4758358" y="754133"/>
                  </a:cubicBezTo>
                  <a:lnTo>
                    <a:pt x="4761147" y="702417"/>
                  </a:lnTo>
                  <a:cubicBezTo>
                    <a:pt x="4763677" y="633409"/>
                    <a:pt x="4762107" y="564317"/>
                    <a:pt x="4756353" y="495638"/>
                  </a:cubicBezTo>
                  <a:cubicBezTo>
                    <a:pt x="4750774" y="426876"/>
                    <a:pt x="4740051" y="358691"/>
                    <a:pt x="4725578" y="291411"/>
                  </a:cubicBezTo>
                  <a:cubicBezTo>
                    <a:pt x="4710932" y="224131"/>
                    <a:pt x="4692625" y="157758"/>
                    <a:pt x="4673358" y="92042"/>
                  </a:cubicBezTo>
                  <a:lnTo>
                    <a:pt x="4644342" y="0"/>
                  </a:lnTo>
                  <a:lnTo>
                    <a:pt x="4862756" y="0"/>
                  </a:lnTo>
                  <a:lnTo>
                    <a:pt x="4876138" y="45680"/>
                  </a:lnTo>
                  <a:cubicBezTo>
                    <a:pt x="4892005" y="117818"/>
                    <a:pt x="4903077" y="190532"/>
                    <a:pt x="4911707" y="263329"/>
                  </a:cubicBezTo>
                  <a:cubicBezTo>
                    <a:pt x="4920513" y="336044"/>
                    <a:pt x="4927575" y="408677"/>
                    <a:pt x="4934809" y="481145"/>
                  </a:cubicBezTo>
                  <a:cubicBezTo>
                    <a:pt x="4941697" y="553694"/>
                    <a:pt x="4947799" y="626244"/>
                    <a:pt x="4953205" y="698959"/>
                  </a:cubicBezTo>
                  <a:lnTo>
                    <a:pt x="4956953" y="753557"/>
                  </a:lnTo>
                  <a:cubicBezTo>
                    <a:pt x="4957651" y="762533"/>
                    <a:pt x="4958087" y="772168"/>
                    <a:pt x="4958611" y="781638"/>
                  </a:cubicBezTo>
                  <a:cubicBezTo>
                    <a:pt x="4959133" y="791108"/>
                    <a:pt x="4959657" y="800661"/>
                    <a:pt x="4959831" y="810213"/>
                  </a:cubicBezTo>
                  <a:cubicBezTo>
                    <a:pt x="4961139" y="848341"/>
                    <a:pt x="4960703" y="886798"/>
                    <a:pt x="4958174" y="925338"/>
                  </a:cubicBezTo>
                  <a:cubicBezTo>
                    <a:pt x="4948759" y="1079578"/>
                    <a:pt x="4904907" y="1234972"/>
                    <a:pt x="4834030" y="1377519"/>
                  </a:cubicBezTo>
                  <a:cubicBezTo>
                    <a:pt x="4763327" y="1520478"/>
                    <a:pt x="4665861" y="1648779"/>
                    <a:pt x="4558106" y="1761515"/>
                  </a:cubicBezTo>
                  <a:cubicBezTo>
                    <a:pt x="4504229" y="1818090"/>
                    <a:pt x="4447650" y="1871123"/>
                    <a:pt x="4389937" y="1921603"/>
                  </a:cubicBezTo>
                  <a:cubicBezTo>
                    <a:pt x="4332223" y="1972083"/>
                    <a:pt x="4273726" y="2020669"/>
                    <a:pt x="4214618" y="2067115"/>
                  </a:cubicBezTo>
                  <a:cubicBezTo>
                    <a:pt x="4096664" y="2160417"/>
                    <a:pt x="3976094" y="2245484"/>
                    <a:pt x="3858489" y="2329316"/>
                  </a:cubicBezTo>
                  <a:lnTo>
                    <a:pt x="3768868" y="2393301"/>
                  </a:lnTo>
                  <a:cubicBezTo>
                    <a:pt x="3738529" y="2414794"/>
                    <a:pt x="3707929" y="2436452"/>
                    <a:pt x="3676806" y="2457698"/>
                  </a:cubicBezTo>
                  <a:cubicBezTo>
                    <a:pt x="3645770" y="2479027"/>
                    <a:pt x="3614385" y="2500273"/>
                    <a:pt x="3582477" y="2521272"/>
                  </a:cubicBezTo>
                  <a:cubicBezTo>
                    <a:pt x="3550483" y="2542107"/>
                    <a:pt x="3518226" y="2562776"/>
                    <a:pt x="3485185" y="2583035"/>
                  </a:cubicBezTo>
                  <a:cubicBezTo>
                    <a:pt x="3419451" y="2623633"/>
                    <a:pt x="3351625" y="2662996"/>
                    <a:pt x="3280923" y="2698983"/>
                  </a:cubicBezTo>
                  <a:cubicBezTo>
                    <a:pt x="3210307" y="2735134"/>
                    <a:pt x="3137251" y="2768732"/>
                    <a:pt x="3061230" y="2797555"/>
                  </a:cubicBezTo>
                  <a:cubicBezTo>
                    <a:pt x="2909886" y="2856024"/>
                    <a:pt x="2747295" y="2895468"/>
                    <a:pt x="2583137" y="2910950"/>
                  </a:cubicBezTo>
                  <a:cubicBezTo>
                    <a:pt x="2542075" y="2914657"/>
                    <a:pt x="2501013" y="2917456"/>
                    <a:pt x="2460038" y="2918280"/>
                  </a:cubicBezTo>
                  <a:lnTo>
                    <a:pt x="2429263" y="2918938"/>
                  </a:lnTo>
                  <a:cubicBezTo>
                    <a:pt x="2419064" y="2919021"/>
                    <a:pt x="2408777" y="2918774"/>
                    <a:pt x="2398576" y="2918774"/>
                  </a:cubicBezTo>
                  <a:lnTo>
                    <a:pt x="2367977" y="2918444"/>
                  </a:lnTo>
                  <a:lnTo>
                    <a:pt x="2338249" y="2917374"/>
                  </a:lnTo>
                  <a:cubicBezTo>
                    <a:pt x="2259089" y="2914985"/>
                    <a:pt x="2179756" y="2909057"/>
                    <a:pt x="2100770" y="2899503"/>
                  </a:cubicBezTo>
                  <a:cubicBezTo>
                    <a:pt x="2021699" y="2890445"/>
                    <a:pt x="1942801" y="2877434"/>
                    <a:pt x="1864776" y="2860141"/>
                  </a:cubicBezTo>
                  <a:cubicBezTo>
                    <a:pt x="1786836" y="2842683"/>
                    <a:pt x="1709508" y="2822013"/>
                    <a:pt x="1632964" y="2798461"/>
                  </a:cubicBezTo>
                  <a:cubicBezTo>
                    <a:pt x="1480138" y="2750946"/>
                    <a:pt x="1329055" y="2691818"/>
                    <a:pt x="1189219" y="2613010"/>
                  </a:cubicBezTo>
                  <a:cubicBezTo>
                    <a:pt x="1049296" y="2534366"/>
                    <a:pt x="924367" y="2434640"/>
                    <a:pt x="815305" y="2324292"/>
                  </a:cubicBezTo>
                  <a:cubicBezTo>
                    <a:pt x="760469" y="2269200"/>
                    <a:pt x="710603" y="2210567"/>
                    <a:pt x="663699" y="2150535"/>
                  </a:cubicBezTo>
                  <a:cubicBezTo>
                    <a:pt x="617059" y="2090255"/>
                    <a:pt x="572684" y="2029069"/>
                    <a:pt x="531274" y="1966565"/>
                  </a:cubicBezTo>
                  <a:cubicBezTo>
                    <a:pt x="520638" y="1951084"/>
                    <a:pt x="510612" y="1935355"/>
                    <a:pt x="500325" y="1919709"/>
                  </a:cubicBezTo>
                  <a:lnTo>
                    <a:pt x="470771" y="1874252"/>
                  </a:lnTo>
                  <a:cubicBezTo>
                    <a:pt x="451853" y="1844853"/>
                    <a:pt x="432238" y="1815701"/>
                    <a:pt x="412448" y="1786137"/>
                  </a:cubicBezTo>
                  <a:lnTo>
                    <a:pt x="291616" y="1606122"/>
                  </a:lnTo>
                  <a:cubicBezTo>
                    <a:pt x="251078" y="1544771"/>
                    <a:pt x="211062" y="1481609"/>
                    <a:pt x="173662" y="1415812"/>
                  </a:cubicBezTo>
                  <a:cubicBezTo>
                    <a:pt x="155005" y="1382872"/>
                    <a:pt x="136960" y="1349355"/>
                    <a:pt x="120483" y="1314934"/>
                  </a:cubicBezTo>
                  <a:cubicBezTo>
                    <a:pt x="104093" y="1280429"/>
                    <a:pt x="88837" y="1245266"/>
                    <a:pt x="75324" y="1209361"/>
                  </a:cubicBezTo>
                  <a:cubicBezTo>
                    <a:pt x="62072" y="1173375"/>
                    <a:pt x="50303" y="1136893"/>
                    <a:pt x="40713" y="1099837"/>
                  </a:cubicBezTo>
                  <a:cubicBezTo>
                    <a:pt x="36180" y="1081308"/>
                    <a:pt x="31560" y="1062697"/>
                    <a:pt x="27811" y="1044004"/>
                  </a:cubicBezTo>
                  <a:lnTo>
                    <a:pt x="22144" y="1016004"/>
                  </a:lnTo>
                  <a:lnTo>
                    <a:pt x="17436" y="987923"/>
                  </a:lnTo>
                  <a:cubicBezTo>
                    <a:pt x="5144" y="912986"/>
                    <a:pt x="0" y="837636"/>
                    <a:pt x="0" y="762944"/>
                  </a:cubicBezTo>
                  <a:cubicBezTo>
                    <a:pt x="349" y="615951"/>
                    <a:pt x="16652" y="468957"/>
                    <a:pt x="48385" y="324597"/>
                  </a:cubicBezTo>
                  <a:cubicBezTo>
                    <a:pt x="64209" y="252459"/>
                    <a:pt x="84238" y="181021"/>
                    <a:pt x="108474" y="11083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6F5721-88D0-4683-BB23-289611A4A7EC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666325 w 4934374"/>
                <a:gd name="connsiteY1" fmla="*/ 0 h 2888360"/>
                <a:gd name="connsiteX2" fmla="*/ 626038 w 4934374"/>
                <a:gd name="connsiteY2" fmla="*/ 65170 h 2888360"/>
                <a:gd name="connsiteX3" fmla="*/ 435986 w 4934374"/>
                <a:gd name="connsiteY3" fmla="*/ 779635 h 2888360"/>
                <a:gd name="connsiteX4" fmla="*/ 750530 w 4934374"/>
                <a:gd name="connsiteY4" fmla="*/ 1443043 h 2888360"/>
                <a:gd name="connsiteX5" fmla="*/ 909024 w 4934374"/>
                <a:gd name="connsiteY5" fmla="*/ 1653610 h 2888360"/>
                <a:gd name="connsiteX6" fmla="*/ 2396223 w 4934374"/>
                <a:gd name="connsiteY6" fmla="*/ 2476694 h 2888360"/>
                <a:gd name="connsiteX7" fmla="*/ 3525201 w 4934374"/>
                <a:gd name="connsiteY7" fmla="*/ 1970327 h 2888360"/>
                <a:gd name="connsiteX8" fmla="*/ 3662596 w 4934374"/>
                <a:gd name="connsiteY8" fmla="*/ 1869778 h 2888360"/>
                <a:gd name="connsiteX9" fmla="*/ 4287500 w 4934374"/>
                <a:gd name="connsiteY9" fmla="*/ 1344141 h 2888360"/>
                <a:gd name="connsiteX10" fmla="*/ 4498563 w 4934374"/>
                <a:gd name="connsiteY10" fmla="*/ 779635 h 2888360"/>
                <a:gd name="connsiteX11" fmla="*/ 4376239 w 4934374"/>
                <a:gd name="connsiteY11" fmla="*/ 16511 h 2888360"/>
                <a:gd name="connsiteX12" fmla="*/ 4369703 w 4934374"/>
                <a:gd name="connsiteY12" fmla="*/ 0 h 2888360"/>
                <a:gd name="connsiteX13" fmla="*/ 4823642 w 4934374"/>
                <a:gd name="connsiteY13" fmla="*/ 0 h 2888360"/>
                <a:gd name="connsiteX14" fmla="*/ 4850554 w 4934374"/>
                <a:gd name="connsiteY14" fmla="*/ 89409 h 2888360"/>
                <a:gd name="connsiteX15" fmla="*/ 4934374 w 4934374"/>
                <a:gd name="connsiteY15" fmla="*/ 779553 h 2888360"/>
                <a:gd name="connsiteX16" fmla="*/ 3793540 w 4934374"/>
                <a:gd name="connsiteY16" fmla="*/ 2294701 h 2888360"/>
                <a:gd name="connsiteX17" fmla="*/ 2396135 w 4934374"/>
                <a:gd name="connsiteY17" fmla="*/ 2888360 h 2888360"/>
                <a:gd name="connsiteX18" fmla="*/ 548273 w 4934374"/>
                <a:gd name="connsiteY18" fmla="*/ 1884684 h 2888360"/>
                <a:gd name="connsiteX19" fmla="*/ 0 w 4934374"/>
                <a:gd name="connsiteY19" fmla="*/ 779553 h 2888360"/>
                <a:gd name="connsiteX20" fmla="*/ 137335 w 4934374"/>
                <a:gd name="connsiteY20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666325" y="0"/>
                  </a:lnTo>
                  <a:lnTo>
                    <a:pt x="626038" y="65170"/>
                  </a:lnTo>
                  <a:cubicBezTo>
                    <a:pt x="499976" y="295913"/>
                    <a:pt x="435986" y="536292"/>
                    <a:pt x="435986" y="779635"/>
                  </a:cubicBezTo>
                  <a:cubicBezTo>
                    <a:pt x="435986" y="1024707"/>
                    <a:pt x="538074" y="1167830"/>
                    <a:pt x="750530" y="1443043"/>
                  </a:cubicBezTo>
                  <a:cubicBezTo>
                    <a:pt x="801792" y="1509416"/>
                    <a:pt x="854797" y="1578096"/>
                    <a:pt x="909024" y="1653610"/>
                  </a:cubicBezTo>
                  <a:cubicBezTo>
                    <a:pt x="1323389" y="2230552"/>
                    <a:pt x="1768180" y="2476694"/>
                    <a:pt x="2396223" y="2476694"/>
                  </a:cubicBezTo>
                  <a:cubicBezTo>
                    <a:pt x="2808409" y="2476694"/>
                    <a:pt x="3110835" y="2276173"/>
                    <a:pt x="3525201" y="1970327"/>
                  </a:cubicBezTo>
                  <a:cubicBezTo>
                    <a:pt x="3571493" y="1936152"/>
                    <a:pt x="3617786" y="1902388"/>
                    <a:pt x="3662596" y="1869778"/>
                  </a:cubicBezTo>
                  <a:cubicBezTo>
                    <a:pt x="3905479" y="1692809"/>
                    <a:pt x="4134849" y="1525640"/>
                    <a:pt x="4287500" y="1344141"/>
                  </a:cubicBezTo>
                  <a:cubicBezTo>
                    <a:pt x="4433439" y="1170630"/>
                    <a:pt x="4498563" y="996543"/>
                    <a:pt x="4498563" y="779635"/>
                  </a:cubicBezTo>
                  <a:cubicBezTo>
                    <a:pt x="4498563" y="507799"/>
                    <a:pt x="4456499" y="249674"/>
                    <a:pt x="4376239" y="16511"/>
                  </a:cubicBezTo>
                  <a:lnTo>
                    <a:pt x="4369703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DC43E93-F81B-4DAE-9F0A-DF9299A8CBC2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5986973" y="0"/>
              <a:ext cx="4934374" cy="2888360"/>
            </a:xfrm>
            <a:custGeom>
              <a:avLst/>
              <a:gdLst>
                <a:gd name="connsiteX0" fmla="*/ 179816 w 4934374"/>
                <a:gd name="connsiteY0" fmla="*/ 0 h 2888360"/>
                <a:gd name="connsiteX1" fmla="*/ 767292 w 4934374"/>
                <a:gd name="connsiteY1" fmla="*/ 0 h 2888360"/>
                <a:gd name="connsiteX2" fmla="*/ 703453 w 4934374"/>
                <a:gd name="connsiteY2" fmla="*/ 102886 h 2888360"/>
                <a:gd name="connsiteX3" fmla="*/ 523079 w 4934374"/>
                <a:gd name="connsiteY3" fmla="*/ 779635 h 2888360"/>
                <a:gd name="connsiteX4" fmla="*/ 820885 w 4934374"/>
                <a:gd name="connsiteY4" fmla="*/ 1394539 h 2888360"/>
                <a:gd name="connsiteX5" fmla="*/ 981122 w 4934374"/>
                <a:gd name="connsiteY5" fmla="*/ 1607412 h 2888360"/>
                <a:gd name="connsiteX6" fmla="*/ 1592426 w 4934374"/>
                <a:gd name="connsiteY6" fmla="*/ 2196871 h 2888360"/>
                <a:gd name="connsiteX7" fmla="*/ 2396135 w 4934374"/>
                <a:gd name="connsiteY7" fmla="*/ 2394345 h 2888360"/>
                <a:gd name="connsiteX8" fmla="*/ 2913111 w 4934374"/>
                <a:gd name="connsiteY8" fmla="*/ 2268597 h 2888360"/>
                <a:gd name="connsiteX9" fmla="*/ 3471411 w 4934374"/>
                <a:gd name="connsiteY9" fmla="*/ 1905518 h 2888360"/>
                <a:gd name="connsiteX10" fmla="*/ 3609242 w 4934374"/>
                <a:gd name="connsiteY10" fmla="*/ 1804640 h 2888360"/>
                <a:gd name="connsiteX11" fmla="*/ 4219151 w 4934374"/>
                <a:gd name="connsiteY11" fmla="*/ 1292919 h 2888360"/>
                <a:gd name="connsiteX12" fmla="*/ 4411295 w 4934374"/>
                <a:gd name="connsiteY12" fmla="*/ 779635 h 2888360"/>
                <a:gd name="connsiteX13" fmla="*/ 4294235 w 4934374"/>
                <a:gd name="connsiteY13" fmla="*/ 44685 h 2888360"/>
                <a:gd name="connsiteX14" fmla="*/ 4276624 w 4934374"/>
                <a:gd name="connsiteY14" fmla="*/ 0 h 2888360"/>
                <a:gd name="connsiteX15" fmla="*/ 4823642 w 4934374"/>
                <a:gd name="connsiteY15" fmla="*/ 0 h 2888360"/>
                <a:gd name="connsiteX16" fmla="*/ 4850554 w 4934374"/>
                <a:gd name="connsiteY16" fmla="*/ 89409 h 2888360"/>
                <a:gd name="connsiteX17" fmla="*/ 4934374 w 4934374"/>
                <a:gd name="connsiteY17" fmla="*/ 779553 h 2888360"/>
                <a:gd name="connsiteX18" fmla="*/ 3793540 w 4934374"/>
                <a:gd name="connsiteY18" fmla="*/ 2294701 h 2888360"/>
                <a:gd name="connsiteX19" fmla="*/ 2396135 w 4934374"/>
                <a:gd name="connsiteY19" fmla="*/ 2888360 h 2888360"/>
                <a:gd name="connsiteX20" fmla="*/ 548273 w 4934374"/>
                <a:gd name="connsiteY20" fmla="*/ 1884684 h 2888360"/>
                <a:gd name="connsiteX21" fmla="*/ 0 w 4934374"/>
                <a:gd name="connsiteY21" fmla="*/ 779553 h 2888360"/>
                <a:gd name="connsiteX22" fmla="*/ 137335 w 4934374"/>
                <a:gd name="connsiteY22" fmla="*/ 89409 h 2888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34374" h="2888360">
                  <a:moveTo>
                    <a:pt x="179816" y="0"/>
                  </a:moveTo>
                  <a:lnTo>
                    <a:pt x="767292" y="0"/>
                  </a:lnTo>
                  <a:lnTo>
                    <a:pt x="703453" y="102886"/>
                  </a:lnTo>
                  <a:cubicBezTo>
                    <a:pt x="583756" y="321853"/>
                    <a:pt x="523079" y="549550"/>
                    <a:pt x="523079" y="779635"/>
                  </a:cubicBezTo>
                  <a:cubicBezTo>
                    <a:pt x="523079" y="999508"/>
                    <a:pt x="614356" y="1127068"/>
                    <a:pt x="820885" y="1394539"/>
                  </a:cubicBezTo>
                  <a:cubicBezTo>
                    <a:pt x="872582" y="1461489"/>
                    <a:pt x="926023" y="1530745"/>
                    <a:pt x="981122" y="1607412"/>
                  </a:cubicBezTo>
                  <a:cubicBezTo>
                    <a:pt x="1175968" y="1878671"/>
                    <a:pt x="1375871" y="2071535"/>
                    <a:pt x="1592426" y="2196871"/>
                  </a:cubicBezTo>
                  <a:cubicBezTo>
                    <a:pt x="1821970" y="2329783"/>
                    <a:pt x="2084904" y="2394345"/>
                    <a:pt x="2396135" y="2394345"/>
                  </a:cubicBezTo>
                  <a:cubicBezTo>
                    <a:pt x="2572762" y="2394345"/>
                    <a:pt x="2737009" y="2354405"/>
                    <a:pt x="2913111" y="2268597"/>
                  </a:cubicBezTo>
                  <a:cubicBezTo>
                    <a:pt x="3093922" y="2180483"/>
                    <a:pt x="3272903" y="2052018"/>
                    <a:pt x="3471411" y="1905518"/>
                  </a:cubicBezTo>
                  <a:cubicBezTo>
                    <a:pt x="3517964" y="1871178"/>
                    <a:pt x="3564344" y="1837332"/>
                    <a:pt x="3609242" y="1804640"/>
                  </a:cubicBezTo>
                  <a:cubicBezTo>
                    <a:pt x="3847765" y="1630800"/>
                    <a:pt x="4073038" y="1466594"/>
                    <a:pt x="4219151" y="1292919"/>
                  </a:cubicBezTo>
                  <a:cubicBezTo>
                    <a:pt x="4353843" y="1132832"/>
                    <a:pt x="4411295" y="979332"/>
                    <a:pt x="4411295" y="779635"/>
                  </a:cubicBezTo>
                  <a:cubicBezTo>
                    <a:pt x="4411295" y="517475"/>
                    <a:pt x="4371040" y="268882"/>
                    <a:pt x="4294235" y="44685"/>
                  </a:cubicBezTo>
                  <a:lnTo>
                    <a:pt x="4276624" y="0"/>
                  </a:lnTo>
                  <a:lnTo>
                    <a:pt x="4823642" y="0"/>
                  </a:lnTo>
                  <a:lnTo>
                    <a:pt x="4850554" y="89409"/>
                  </a:lnTo>
                  <a:cubicBezTo>
                    <a:pt x="4905864" y="307423"/>
                    <a:pt x="4934374" y="539220"/>
                    <a:pt x="4934374" y="779553"/>
                  </a:cubicBezTo>
                  <a:cubicBezTo>
                    <a:pt x="4934374" y="1521110"/>
                    <a:pt x="4369101" y="1869861"/>
                    <a:pt x="3793540" y="2294701"/>
                  </a:cubicBezTo>
                  <a:cubicBezTo>
                    <a:pt x="3374293" y="2604171"/>
                    <a:pt x="2970389" y="2888360"/>
                    <a:pt x="2396135" y="2888360"/>
                  </a:cubicBezTo>
                  <a:cubicBezTo>
                    <a:pt x="1544564" y="2888360"/>
                    <a:pt x="991670" y="2502058"/>
                    <a:pt x="548273" y="1884684"/>
                  </a:cubicBezTo>
                  <a:cubicBezTo>
                    <a:pt x="282201" y="1514275"/>
                    <a:pt x="0" y="1260227"/>
                    <a:pt x="0" y="779553"/>
                  </a:cubicBezTo>
                  <a:cubicBezTo>
                    <a:pt x="0" y="539220"/>
                    <a:pt x="48876" y="307423"/>
                    <a:pt x="137335" y="8940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EECE7B-E861-4242-BD71-ADD8F2DD3EA8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5907711" y="0"/>
              <a:ext cx="5069918" cy="3133064"/>
            </a:xfrm>
            <a:custGeom>
              <a:avLst/>
              <a:gdLst>
                <a:gd name="connsiteX0" fmla="*/ 153448 w 5069918"/>
                <a:gd name="connsiteY0" fmla="*/ 0 h 3133064"/>
                <a:gd name="connsiteX1" fmla="*/ 215434 w 5069918"/>
                <a:gd name="connsiteY1" fmla="*/ 0 h 3133064"/>
                <a:gd name="connsiteX2" fmla="*/ 215073 w 5069918"/>
                <a:gd name="connsiteY2" fmla="*/ 727 h 3133064"/>
                <a:gd name="connsiteX3" fmla="*/ 202868 w 5069918"/>
                <a:gd name="connsiteY3" fmla="*/ 26255 h 3133064"/>
                <a:gd name="connsiteX4" fmla="*/ 191273 w 5069918"/>
                <a:gd name="connsiteY4" fmla="*/ 52030 h 3133064"/>
                <a:gd name="connsiteX5" fmla="*/ 169129 w 5069918"/>
                <a:gd name="connsiteY5" fmla="*/ 103993 h 3133064"/>
                <a:gd name="connsiteX6" fmla="*/ 148381 w 5069918"/>
                <a:gd name="connsiteY6" fmla="*/ 156532 h 3133064"/>
                <a:gd name="connsiteX7" fmla="*/ 80903 w 5069918"/>
                <a:gd name="connsiteY7" fmla="*/ 371711 h 3133064"/>
                <a:gd name="connsiteX8" fmla="*/ 26154 w 5069918"/>
                <a:gd name="connsiteY8" fmla="*/ 817551 h 3133064"/>
                <a:gd name="connsiteX9" fmla="*/ 49169 w 5069918"/>
                <a:gd name="connsiteY9" fmla="*/ 1040143 h 3133064"/>
                <a:gd name="connsiteX10" fmla="*/ 119437 w 5069918"/>
                <a:gd name="connsiteY10" fmla="*/ 1253016 h 3133064"/>
                <a:gd name="connsiteX11" fmla="*/ 143672 w 5069918"/>
                <a:gd name="connsiteY11" fmla="*/ 1303908 h 3133064"/>
                <a:gd name="connsiteX12" fmla="*/ 170611 w 5069918"/>
                <a:gd name="connsiteY12" fmla="*/ 1353648 h 3133064"/>
                <a:gd name="connsiteX13" fmla="*/ 230330 w 5069918"/>
                <a:gd name="connsiteY13" fmla="*/ 1450079 h 3133064"/>
                <a:gd name="connsiteX14" fmla="*/ 279545 w 5069918"/>
                <a:gd name="connsiteY14" fmla="*/ 1519627 h 3133064"/>
                <a:gd name="connsiteX15" fmla="*/ 228347 w 5069918"/>
                <a:gd name="connsiteY15" fmla="*/ 1437024 h 3133064"/>
                <a:gd name="connsiteX16" fmla="*/ 175168 w 5069918"/>
                <a:gd name="connsiteY16" fmla="*/ 1336146 h 3133064"/>
                <a:gd name="connsiteX17" fmla="*/ 130009 w 5069918"/>
                <a:gd name="connsiteY17" fmla="*/ 1230573 h 3133064"/>
                <a:gd name="connsiteX18" fmla="*/ 95398 w 5069918"/>
                <a:gd name="connsiteY18" fmla="*/ 1121049 h 3133064"/>
                <a:gd name="connsiteX19" fmla="*/ 82496 w 5069918"/>
                <a:gd name="connsiteY19" fmla="*/ 1065216 h 3133064"/>
                <a:gd name="connsiteX20" fmla="*/ 76829 w 5069918"/>
                <a:gd name="connsiteY20" fmla="*/ 1037216 h 3133064"/>
                <a:gd name="connsiteX21" fmla="*/ 72121 w 5069918"/>
                <a:gd name="connsiteY21" fmla="*/ 1009135 h 3133064"/>
                <a:gd name="connsiteX22" fmla="*/ 54685 w 5069918"/>
                <a:gd name="connsiteY22" fmla="*/ 784156 h 3133064"/>
                <a:gd name="connsiteX23" fmla="*/ 103070 w 5069918"/>
                <a:gd name="connsiteY23" fmla="*/ 345810 h 3133064"/>
                <a:gd name="connsiteX24" fmla="*/ 163159 w 5069918"/>
                <a:gd name="connsiteY24" fmla="*/ 132051 h 3133064"/>
                <a:gd name="connsiteX25" fmla="*/ 217797 w 5069918"/>
                <a:gd name="connsiteY25" fmla="*/ 0 h 3133064"/>
                <a:gd name="connsiteX26" fmla="*/ 848227 w 5069918"/>
                <a:gd name="connsiteY26" fmla="*/ 0 h 3133064"/>
                <a:gd name="connsiteX27" fmla="*/ 771226 w 5069918"/>
                <a:gd name="connsiteY27" fmla="*/ 124098 h 3133064"/>
                <a:gd name="connsiteX28" fmla="*/ 590852 w 5069918"/>
                <a:gd name="connsiteY28" fmla="*/ 800847 h 3133064"/>
                <a:gd name="connsiteX29" fmla="*/ 888658 w 5069918"/>
                <a:gd name="connsiteY29" fmla="*/ 1415751 h 3133064"/>
                <a:gd name="connsiteX30" fmla="*/ 1048895 w 5069918"/>
                <a:gd name="connsiteY30" fmla="*/ 1628624 h 3133064"/>
                <a:gd name="connsiteX31" fmla="*/ 1660199 w 5069918"/>
                <a:gd name="connsiteY31" fmla="*/ 2218083 h 3133064"/>
                <a:gd name="connsiteX32" fmla="*/ 2463908 w 5069918"/>
                <a:gd name="connsiteY32" fmla="*/ 2415557 h 3133064"/>
                <a:gd name="connsiteX33" fmla="*/ 2980884 w 5069918"/>
                <a:gd name="connsiteY33" fmla="*/ 2289809 h 3133064"/>
                <a:gd name="connsiteX34" fmla="*/ 3539184 w 5069918"/>
                <a:gd name="connsiteY34" fmla="*/ 1926730 h 3133064"/>
                <a:gd name="connsiteX35" fmla="*/ 3677015 w 5069918"/>
                <a:gd name="connsiteY35" fmla="*/ 1825852 h 3133064"/>
                <a:gd name="connsiteX36" fmla="*/ 4286924 w 5069918"/>
                <a:gd name="connsiteY36" fmla="*/ 1314131 h 3133064"/>
                <a:gd name="connsiteX37" fmla="*/ 4479068 w 5069918"/>
                <a:gd name="connsiteY37" fmla="*/ 800847 h 3133064"/>
                <a:gd name="connsiteX38" fmla="*/ 4362007 w 5069918"/>
                <a:gd name="connsiteY38" fmla="*/ 65898 h 3133064"/>
                <a:gd name="connsiteX39" fmla="*/ 4336037 w 5069918"/>
                <a:gd name="connsiteY39" fmla="*/ 0 h 3133064"/>
                <a:gd name="connsiteX40" fmla="*/ 4913604 w 5069918"/>
                <a:gd name="connsiteY40" fmla="*/ 0 h 3133064"/>
                <a:gd name="connsiteX41" fmla="*/ 4930823 w 5069918"/>
                <a:gd name="connsiteY41" fmla="*/ 66892 h 3133064"/>
                <a:gd name="connsiteX42" fmla="*/ 4940407 w 5069918"/>
                <a:gd name="connsiteY42" fmla="*/ 125535 h 3133064"/>
                <a:gd name="connsiteX43" fmla="*/ 4982006 w 5069918"/>
                <a:gd name="connsiteY43" fmla="*/ 278378 h 3133064"/>
                <a:gd name="connsiteX44" fmla="*/ 5027482 w 5069918"/>
                <a:gd name="connsiteY44" fmla="*/ 504952 h 3133064"/>
                <a:gd name="connsiteX45" fmla="*/ 5058082 w 5069918"/>
                <a:gd name="connsiteY45" fmla="*/ 734049 h 3133064"/>
                <a:gd name="connsiteX46" fmla="*/ 5063486 w 5069918"/>
                <a:gd name="connsiteY46" fmla="*/ 791612 h 3133064"/>
                <a:gd name="connsiteX47" fmla="*/ 5067846 w 5069918"/>
                <a:gd name="connsiteY47" fmla="*/ 850245 h 3133064"/>
                <a:gd name="connsiteX48" fmla="*/ 5069414 w 5069918"/>
                <a:gd name="connsiteY48" fmla="*/ 969733 h 3133064"/>
                <a:gd name="connsiteX49" fmla="*/ 5040732 w 5069918"/>
                <a:gd name="connsiteY49" fmla="*/ 1209783 h 3133064"/>
                <a:gd name="connsiteX50" fmla="*/ 4964102 w 5069918"/>
                <a:gd name="connsiteY50" fmla="*/ 1442832 h 3133064"/>
                <a:gd name="connsiteX51" fmla="*/ 4689486 w 5069918"/>
                <a:gd name="connsiteY51" fmla="*/ 1849969 h 3133064"/>
                <a:gd name="connsiteX52" fmla="*/ 4333792 w 5069918"/>
                <a:gd name="connsiteY52" fmla="*/ 2176567 h 3133064"/>
                <a:gd name="connsiteX53" fmla="*/ 3965196 w 5069918"/>
                <a:gd name="connsiteY53" fmla="*/ 2468002 h 3133064"/>
                <a:gd name="connsiteX54" fmla="*/ 3873745 w 5069918"/>
                <a:gd name="connsiteY54" fmla="*/ 2541128 h 3133064"/>
                <a:gd name="connsiteX55" fmla="*/ 3779416 w 5069918"/>
                <a:gd name="connsiteY55" fmla="*/ 2614666 h 3133064"/>
                <a:gd name="connsiteX56" fmla="*/ 3582739 w 5069918"/>
                <a:gd name="connsiteY56" fmla="*/ 2756555 h 3133064"/>
                <a:gd name="connsiteX57" fmla="*/ 3371851 w 5069918"/>
                <a:gd name="connsiteY57" fmla="*/ 2886338 h 3133064"/>
                <a:gd name="connsiteX58" fmla="*/ 3143614 w 5069918"/>
                <a:gd name="connsiteY58" fmla="*/ 2995780 h 3133064"/>
                <a:gd name="connsiteX59" fmla="*/ 2643552 w 5069918"/>
                <a:gd name="connsiteY59" fmla="*/ 3122516 h 3133064"/>
                <a:gd name="connsiteX60" fmla="*/ 2514264 w 5069918"/>
                <a:gd name="connsiteY60" fmla="*/ 3131657 h 3133064"/>
                <a:gd name="connsiteX61" fmla="*/ 2481920 w 5069918"/>
                <a:gd name="connsiteY61" fmla="*/ 3132810 h 3133064"/>
                <a:gd name="connsiteX62" fmla="*/ 2449664 w 5069918"/>
                <a:gd name="connsiteY62" fmla="*/ 3132975 h 3133064"/>
                <a:gd name="connsiteX63" fmla="*/ 2386284 w 5069918"/>
                <a:gd name="connsiteY63" fmla="*/ 3132234 h 3133064"/>
                <a:gd name="connsiteX64" fmla="*/ 2260658 w 5069918"/>
                <a:gd name="connsiteY64" fmla="*/ 3127292 h 3133064"/>
                <a:gd name="connsiteX65" fmla="*/ 2134945 w 5069918"/>
                <a:gd name="connsiteY65" fmla="*/ 3115928 h 3133064"/>
                <a:gd name="connsiteX66" fmla="*/ 1884564 w 5069918"/>
                <a:gd name="connsiteY66" fmla="*/ 3075412 h 3133064"/>
                <a:gd name="connsiteX67" fmla="*/ 1639764 w 5069918"/>
                <a:gd name="connsiteY67" fmla="*/ 3005498 h 3133064"/>
                <a:gd name="connsiteX68" fmla="*/ 1407081 w 5069918"/>
                <a:gd name="connsiteY68" fmla="*/ 2904125 h 3133064"/>
                <a:gd name="connsiteX69" fmla="*/ 1193491 w 5069918"/>
                <a:gd name="connsiteY69" fmla="*/ 2772201 h 3133064"/>
                <a:gd name="connsiteX70" fmla="*/ 836141 w 5069918"/>
                <a:gd name="connsiteY70" fmla="*/ 2439839 h 3133064"/>
                <a:gd name="connsiteX71" fmla="*/ 690812 w 5069918"/>
                <a:gd name="connsiteY71" fmla="*/ 2251422 h 3133064"/>
                <a:gd name="connsiteX72" fmla="*/ 562397 w 5069918"/>
                <a:gd name="connsiteY72" fmla="*/ 2054937 h 3133064"/>
                <a:gd name="connsiteX73" fmla="*/ 502504 w 5069918"/>
                <a:gd name="connsiteY73" fmla="*/ 1957435 h 3133064"/>
                <a:gd name="connsiteX74" fmla="*/ 440258 w 5069918"/>
                <a:gd name="connsiteY74" fmla="*/ 1861580 h 3133064"/>
                <a:gd name="connsiteX75" fmla="*/ 310360 w 5069918"/>
                <a:gd name="connsiteY75" fmla="*/ 1670693 h 3133064"/>
                <a:gd name="connsiteX76" fmla="*/ 246806 w 5069918"/>
                <a:gd name="connsiteY76" fmla="*/ 1573603 h 3133064"/>
                <a:gd name="connsiteX77" fmla="*/ 186303 w 5069918"/>
                <a:gd name="connsiteY77" fmla="*/ 1474372 h 3133064"/>
                <a:gd name="connsiteX78" fmla="*/ 84390 w 5069918"/>
                <a:gd name="connsiteY78" fmla="*/ 1266192 h 3133064"/>
                <a:gd name="connsiteX79" fmla="*/ 20139 w 5069918"/>
                <a:gd name="connsiteY79" fmla="*/ 1045249 h 3133064"/>
                <a:gd name="connsiteX80" fmla="*/ 0 w 5069918"/>
                <a:gd name="connsiteY80" fmla="*/ 817551 h 3133064"/>
                <a:gd name="connsiteX81" fmla="*/ 102773 w 5069918"/>
                <a:gd name="connsiteY81" fmla="*/ 142588 h 3133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069918" h="3133064">
                  <a:moveTo>
                    <a:pt x="153448" y="0"/>
                  </a:moveTo>
                  <a:lnTo>
                    <a:pt x="215434" y="0"/>
                  </a:lnTo>
                  <a:lnTo>
                    <a:pt x="215073" y="727"/>
                  </a:lnTo>
                  <a:lnTo>
                    <a:pt x="202868" y="26255"/>
                  </a:lnTo>
                  <a:lnTo>
                    <a:pt x="191273" y="52030"/>
                  </a:lnTo>
                  <a:cubicBezTo>
                    <a:pt x="183688" y="69241"/>
                    <a:pt x="176016" y="86452"/>
                    <a:pt x="169129" y="103993"/>
                  </a:cubicBezTo>
                  <a:cubicBezTo>
                    <a:pt x="162242" y="121533"/>
                    <a:pt x="154658" y="138827"/>
                    <a:pt x="148381" y="156532"/>
                  </a:cubicBezTo>
                  <a:cubicBezTo>
                    <a:pt x="121529" y="226858"/>
                    <a:pt x="98775" y="298667"/>
                    <a:pt x="80903" y="371711"/>
                  </a:cubicBezTo>
                  <a:cubicBezTo>
                    <a:pt x="44636" y="517470"/>
                    <a:pt x="26067" y="667511"/>
                    <a:pt x="26154" y="817551"/>
                  </a:cubicBezTo>
                  <a:cubicBezTo>
                    <a:pt x="26589" y="892326"/>
                    <a:pt x="34000" y="966934"/>
                    <a:pt x="49169" y="1040143"/>
                  </a:cubicBezTo>
                  <a:cubicBezTo>
                    <a:pt x="65123" y="1113187"/>
                    <a:pt x="88226" y="1184666"/>
                    <a:pt x="119437" y="1253016"/>
                  </a:cubicBezTo>
                  <a:cubicBezTo>
                    <a:pt x="126847" y="1270228"/>
                    <a:pt x="135478" y="1287027"/>
                    <a:pt x="143672" y="1303908"/>
                  </a:cubicBezTo>
                  <a:cubicBezTo>
                    <a:pt x="152565" y="1320543"/>
                    <a:pt x="161021" y="1337342"/>
                    <a:pt x="170611" y="1353648"/>
                  </a:cubicBezTo>
                  <a:cubicBezTo>
                    <a:pt x="188919" y="1386587"/>
                    <a:pt x="209319" y="1418539"/>
                    <a:pt x="230330" y="1450079"/>
                  </a:cubicBezTo>
                  <a:lnTo>
                    <a:pt x="279545" y="1519627"/>
                  </a:lnTo>
                  <a:lnTo>
                    <a:pt x="228347" y="1437024"/>
                  </a:lnTo>
                  <a:cubicBezTo>
                    <a:pt x="209690" y="1404084"/>
                    <a:pt x="191645" y="1370567"/>
                    <a:pt x="175168" y="1336146"/>
                  </a:cubicBezTo>
                  <a:cubicBezTo>
                    <a:pt x="158778" y="1301641"/>
                    <a:pt x="143522" y="1266478"/>
                    <a:pt x="130009" y="1230573"/>
                  </a:cubicBezTo>
                  <a:cubicBezTo>
                    <a:pt x="116757" y="1194587"/>
                    <a:pt x="104988" y="1158105"/>
                    <a:pt x="95398" y="1121049"/>
                  </a:cubicBezTo>
                  <a:cubicBezTo>
                    <a:pt x="90865" y="1102520"/>
                    <a:pt x="86245" y="1083909"/>
                    <a:pt x="82496" y="1065216"/>
                  </a:cubicBezTo>
                  <a:lnTo>
                    <a:pt x="76829" y="1037216"/>
                  </a:lnTo>
                  <a:lnTo>
                    <a:pt x="72121" y="1009135"/>
                  </a:lnTo>
                  <a:cubicBezTo>
                    <a:pt x="59829" y="934198"/>
                    <a:pt x="54685" y="858847"/>
                    <a:pt x="54685" y="784156"/>
                  </a:cubicBezTo>
                  <a:cubicBezTo>
                    <a:pt x="55033" y="637163"/>
                    <a:pt x="71337" y="490169"/>
                    <a:pt x="103070" y="345810"/>
                  </a:cubicBezTo>
                  <a:cubicBezTo>
                    <a:pt x="118894" y="273671"/>
                    <a:pt x="138923" y="202233"/>
                    <a:pt x="163159" y="132051"/>
                  </a:cubicBezTo>
                  <a:lnTo>
                    <a:pt x="217797" y="0"/>
                  </a:lnTo>
                  <a:lnTo>
                    <a:pt x="848227" y="0"/>
                  </a:lnTo>
                  <a:lnTo>
                    <a:pt x="771226" y="124098"/>
                  </a:lnTo>
                  <a:cubicBezTo>
                    <a:pt x="651529" y="343066"/>
                    <a:pt x="590852" y="570762"/>
                    <a:pt x="590852" y="800847"/>
                  </a:cubicBezTo>
                  <a:cubicBezTo>
                    <a:pt x="590852" y="1020720"/>
                    <a:pt x="682129" y="1148280"/>
                    <a:pt x="888658" y="1415751"/>
                  </a:cubicBezTo>
                  <a:cubicBezTo>
                    <a:pt x="940355" y="1482701"/>
                    <a:pt x="993796" y="1551957"/>
                    <a:pt x="1048895" y="1628624"/>
                  </a:cubicBezTo>
                  <a:cubicBezTo>
                    <a:pt x="1243741" y="1899883"/>
                    <a:pt x="1443644" y="2092747"/>
                    <a:pt x="1660199" y="2218083"/>
                  </a:cubicBezTo>
                  <a:cubicBezTo>
                    <a:pt x="1889743" y="2350995"/>
                    <a:pt x="2152677" y="2415557"/>
                    <a:pt x="2463908" y="2415557"/>
                  </a:cubicBezTo>
                  <a:cubicBezTo>
                    <a:pt x="2640535" y="2415557"/>
                    <a:pt x="2804782" y="2375617"/>
                    <a:pt x="2980884" y="2289809"/>
                  </a:cubicBezTo>
                  <a:cubicBezTo>
                    <a:pt x="3161695" y="2201695"/>
                    <a:pt x="3340676" y="2073230"/>
                    <a:pt x="3539184" y="1926730"/>
                  </a:cubicBezTo>
                  <a:cubicBezTo>
                    <a:pt x="3585737" y="1892390"/>
                    <a:pt x="3632117" y="1858544"/>
                    <a:pt x="3677015" y="1825852"/>
                  </a:cubicBezTo>
                  <a:cubicBezTo>
                    <a:pt x="3915538" y="1652012"/>
                    <a:pt x="4140811" y="1487806"/>
                    <a:pt x="4286924" y="1314131"/>
                  </a:cubicBezTo>
                  <a:cubicBezTo>
                    <a:pt x="4421616" y="1154044"/>
                    <a:pt x="4479068" y="1000544"/>
                    <a:pt x="4479068" y="800847"/>
                  </a:cubicBezTo>
                  <a:cubicBezTo>
                    <a:pt x="4479068" y="538687"/>
                    <a:pt x="4438813" y="290094"/>
                    <a:pt x="4362007" y="65898"/>
                  </a:cubicBezTo>
                  <a:lnTo>
                    <a:pt x="4336037" y="0"/>
                  </a:lnTo>
                  <a:lnTo>
                    <a:pt x="4913604" y="0"/>
                  </a:lnTo>
                  <a:lnTo>
                    <a:pt x="4930823" y="66892"/>
                  </a:lnTo>
                  <a:lnTo>
                    <a:pt x="4940407" y="125535"/>
                  </a:lnTo>
                  <a:lnTo>
                    <a:pt x="4982006" y="278378"/>
                  </a:lnTo>
                  <a:cubicBezTo>
                    <a:pt x="4999758" y="353368"/>
                    <a:pt x="5014971" y="428944"/>
                    <a:pt x="5027482" y="504952"/>
                  </a:cubicBezTo>
                  <a:cubicBezTo>
                    <a:pt x="5040123" y="580961"/>
                    <a:pt x="5050323" y="657382"/>
                    <a:pt x="5058082" y="734049"/>
                  </a:cubicBezTo>
                  <a:cubicBezTo>
                    <a:pt x="5060261" y="753237"/>
                    <a:pt x="5061743" y="772425"/>
                    <a:pt x="5063486" y="791612"/>
                  </a:cubicBezTo>
                  <a:cubicBezTo>
                    <a:pt x="5065318" y="810552"/>
                    <a:pt x="5066625" y="830398"/>
                    <a:pt x="5067846" y="850245"/>
                  </a:cubicBezTo>
                  <a:cubicBezTo>
                    <a:pt x="5069851" y="889855"/>
                    <a:pt x="5070461" y="929712"/>
                    <a:pt x="5069414" y="969733"/>
                  </a:cubicBezTo>
                  <a:cubicBezTo>
                    <a:pt x="5067060" y="1049695"/>
                    <a:pt x="5057820" y="1130233"/>
                    <a:pt x="5040732" y="1209783"/>
                  </a:cubicBezTo>
                  <a:cubicBezTo>
                    <a:pt x="5023123" y="1289250"/>
                    <a:pt x="4997578" y="1367647"/>
                    <a:pt x="4964102" y="1442832"/>
                  </a:cubicBezTo>
                  <a:cubicBezTo>
                    <a:pt x="4897409" y="1593697"/>
                    <a:pt x="4799942" y="1730232"/>
                    <a:pt x="4689486" y="1849969"/>
                  </a:cubicBezTo>
                  <a:cubicBezTo>
                    <a:pt x="4579116" y="1970446"/>
                    <a:pt x="4456716" y="2076100"/>
                    <a:pt x="4333792" y="2176567"/>
                  </a:cubicBezTo>
                  <a:cubicBezTo>
                    <a:pt x="4210520" y="2276869"/>
                    <a:pt x="4085853" y="2371736"/>
                    <a:pt x="3965196" y="2468002"/>
                  </a:cubicBezTo>
                  <a:lnTo>
                    <a:pt x="3873745" y="2541128"/>
                  </a:lnTo>
                  <a:cubicBezTo>
                    <a:pt x="3842621" y="2565751"/>
                    <a:pt x="3811324" y="2590374"/>
                    <a:pt x="3779416" y="2614666"/>
                  </a:cubicBezTo>
                  <a:cubicBezTo>
                    <a:pt x="3715862" y="2663335"/>
                    <a:pt x="3650652" y="2711016"/>
                    <a:pt x="3582739" y="2756555"/>
                  </a:cubicBezTo>
                  <a:cubicBezTo>
                    <a:pt x="3514913" y="2802012"/>
                    <a:pt x="3445170" y="2846151"/>
                    <a:pt x="3371851" y="2886338"/>
                  </a:cubicBezTo>
                  <a:cubicBezTo>
                    <a:pt x="3298533" y="2926442"/>
                    <a:pt x="3222687" y="2963664"/>
                    <a:pt x="3143614" y="2995780"/>
                  </a:cubicBezTo>
                  <a:cubicBezTo>
                    <a:pt x="2985994" y="3060837"/>
                    <a:pt x="2815732" y="3104317"/>
                    <a:pt x="2643552" y="3122516"/>
                  </a:cubicBezTo>
                  <a:cubicBezTo>
                    <a:pt x="2600484" y="3126799"/>
                    <a:pt x="2557331" y="3130258"/>
                    <a:pt x="2514264" y="3131657"/>
                  </a:cubicBezTo>
                  <a:lnTo>
                    <a:pt x="2481920" y="3132810"/>
                  </a:lnTo>
                  <a:lnTo>
                    <a:pt x="2449664" y="3132975"/>
                  </a:lnTo>
                  <a:cubicBezTo>
                    <a:pt x="2427868" y="3133304"/>
                    <a:pt x="2407207" y="3132646"/>
                    <a:pt x="2386284" y="3132234"/>
                  </a:cubicBezTo>
                  <a:cubicBezTo>
                    <a:pt x="2344524" y="3131740"/>
                    <a:pt x="2302505" y="3129352"/>
                    <a:pt x="2260658" y="3127292"/>
                  </a:cubicBezTo>
                  <a:cubicBezTo>
                    <a:pt x="2218725" y="3123999"/>
                    <a:pt x="2176791" y="3120952"/>
                    <a:pt x="2134945" y="3115928"/>
                  </a:cubicBezTo>
                  <a:cubicBezTo>
                    <a:pt x="2051165" y="3106458"/>
                    <a:pt x="1967473" y="3093529"/>
                    <a:pt x="1884564" y="3075412"/>
                  </a:cubicBezTo>
                  <a:cubicBezTo>
                    <a:pt x="1801657" y="3057296"/>
                    <a:pt x="1719708" y="3033990"/>
                    <a:pt x="1639764" y="3005498"/>
                  </a:cubicBezTo>
                  <a:cubicBezTo>
                    <a:pt x="1559820" y="2976922"/>
                    <a:pt x="1481969" y="2942830"/>
                    <a:pt x="1407081" y="2904125"/>
                  </a:cubicBezTo>
                  <a:cubicBezTo>
                    <a:pt x="1332455" y="2864845"/>
                    <a:pt x="1260794" y="2820953"/>
                    <a:pt x="1193491" y="2772201"/>
                  </a:cubicBezTo>
                  <a:cubicBezTo>
                    <a:pt x="1058362" y="2675194"/>
                    <a:pt x="939973" y="2561469"/>
                    <a:pt x="836141" y="2439839"/>
                  </a:cubicBezTo>
                  <a:cubicBezTo>
                    <a:pt x="784444" y="2378735"/>
                    <a:pt x="736321" y="2315656"/>
                    <a:pt x="690812" y="2251422"/>
                  </a:cubicBezTo>
                  <a:cubicBezTo>
                    <a:pt x="645217" y="2187190"/>
                    <a:pt x="602674" y="2121557"/>
                    <a:pt x="562397" y="2054937"/>
                  </a:cubicBezTo>
                  <a:cubicBezTo>
                    <a:pt x="541823" y="2021256"/>
                    <a:pt x="522992" y="1989716"/>
                    <a:pt x="502504" y="1957435"/>
                  </a:cubicBezTo>
                  <a:cubicBezTo>
                    <a:pt x="482192" y="1925401"/>
                    <a:pt x="461530" y="1893367"/>
                    <a:pt x="440258" y="1861580"/>
                  </a:cubicBezTo>
                  <a:lnTo>
                    <a:pt x="310360" y="1670693"/>
                  </a:lnTo>
                  <a:cubicBezTo>
                    <a:pt x="288826" y="1638577"/>
                    <a:pt x="267555" y="1606296"/>
                    <a:pt x="246806" y="1573603"/>
                  </a:cubicBezTo>
                  <a:cubicBezTo>
                    <a:pt x="226057" y="1540910"/>
                    <a:pt x="205483" y="1508135"/>
                    <a:pt x="186303" y="1474372"/>
                  </a:cubicBezTo>
                  <a:cubicBezTo>
                    <a:pt x="147857" y="1407174"/>
                    <a:pt x="112550" y="1338002"/>
                    <a:pt x="84390" y="1266192"/>
                  </a:cubicBezTo>
                  <a:cubicBezTo>
                    <a:pt x="55708" y="1194630"/>
                    <a:pt x="34436" y="1120434"/>
                    <a:pt x="20139" y="1045249"/>
                  </a:cubicBezTo>
                  <a:cubicBezTo>
                    <a:pt x="6452" y="970064"/>
                    <a:pt x="0" y="893725"/>
                    <a:pt x="0" y="817551"/>
                  </a:cubicBezTo>
                  <a:cubicBezTo>
                    <a:pt x="850" y="589772"/>
                    <a:pt x="36028" y="362457"/>
                    <a:pt x="102773" y="14258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m 6" descr="Fundo preto com letras brancas&#10;&#10;Descrição gerada automaticamen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B58571B-0156-0348-87AC-477DE1FA2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150481" y="6192113"/>
            <a:ext cx="1720831" cy="657357"/>
          </a:xfrm>
          <a:prstGeom prst="rect">
            <a:avLst/>
          </a:prstGeom>
        </p:spPr>
      </p:pic>
      <p:pic>
        <p:nvPicPr>
          <p:cNvPr id="37" name="Imagem 36" descr="Padrão do plano de fundo&#10;&#10;Descrição gerada automaticamen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06C5DEB-3CF2-F345-81E8-28B01A94C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70" r="14094" b="1"/>
          <a:stretch/>
        </p:blipFill>
        <p:spPr>
          <a:xfrm>
            <a:off x="781239" y="234476"/>
            <a:ext cx="2561281" cy="2442831"/>
          </a:xfrm>
          <a:custGeom>
            <a:avLst/>
            <a:gdLst/>
            <a:ahLst/>
            <a:cxnLst/>
            <a:rect l="l" t="t" r="r" b="b"/>
            <a:pathLst>
              <a:path w="4906732" h="4679812">
                <a:moveTo>
                  <a:pt x="2807999" y="0"/>
                </a:moveTo>
                <a:cubicBezTo>
                  <a:pt x="3130622" y="0"/>
                  <a:pt x="3427552" y="62945"/>
                  <a:pt x="3690684" y="186911"/>
                </a:cubicBezTo>
                <a:cubicBezTo>
                  <a:pt x="3937285" y="303182"/>
                  <a:pt x="4153876" y="472887"/>
                  <a:pt x="4334455" y="691216"/>
                </a:cubicBezTo>
                <a:cubicBezTo>
                  <a:pt x="4703514" y="1137598"/>
                  <a:pt x="4906732" y="1771961"/>
                  <a:pt x="4906732" y="2477497"/>
                </a:cubicBezTo>
                <a:cubicBezTo>
                  <a:pt x="4906732" y="2758986"/>
                  <a:pt x="4828077" y="2984902"/>
                  <a:pt x="4651814" y="3210070"/>
                </a:cubicBezTo>
                <a:cubicBezTo>
                  <a:pt x="4467443" y="3445606"/>
                  <a:pt x="4190412" y="3662546"/>
                  <a:pt x="3897062" y="3892202"/>
                </a:cubicBezTo>
                <a:cubicBezTo>
                  <a:pt x="3842940" y="3934522"/>
                  <a:pt x="3787028" y="3978338"/>
                  <a:pt x="3731118" y="4022687"/>
                </a:cubicBezTo>
                <a:cubicBezTo>
                  <a:pt x="3230651" y="4419592"/>
                  <a:pt x="2865384" y="4679812"/>
                  <a:pt x="2367551" y="4679812"/>
                </a:cubicBezTo>
                <a:cubicBezTo>
                  <a:pt x="1609008" y="4679812"/>
                  <a:pt x="1071796" y="4360387"/>
                  <a:pt x="571329" y="3611676"/>
                </a:cubicBezTo>
                <a:cubicBezTo>
                  <a:pt x="505836" y="3513679"/>
                  <a:pt x="441817" y="3424553"/>
                  <a:pt x="379904" y="3338417"/>
                </a:cubicBezTo>
                <a:cubicBezTo>
                  <a:pt x="123300" y="2981268"/>
                  <a:pt x="0" y="2795534"/>
                  <a:pt x="0" y="2477497"/>
                </a:cubicBezTo>
                <a:cubicBezTo>
                  <a:pt x="0" y="2161706"/>
                  <a:pt x="77286" y="1849760"/>
                  <a:pt x="229543" y="1550320"/>
                </a:cubicBezTo>
                <a:cubicBezTo>
                  <a:pt x="378535" y="1257397"/>
                  <a:pt x="591545" y="989269"/>
                  <a:pt x="862575" y="753626"/>
                </a:cubicBezTo>
                <a:cubicBezTo>
                  <a:pt x="1128971" y="521938"/>
                  <a:pt x="1445380" y="330861"/>
                  <a:pt x="1777796" y="201123"/>
                </a:cubicBezTo>
                <a:cubicBezTo>
                  <a:pt x="2119161" y="67648"/>
                  <a:pt x="2465896" y="0"/>
                  <a:pt x="2807999" y="0"/>
                </a:cubicBezTo>
                <a:close/>
              </a:path>
            </a:pathLst>
          </a:cu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262B98E-680E-B145-9CCB-3FEA5F2459A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45445" y="6246219"/>
            <a:ext cx="117665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73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9E27D9-03C7-44E2-9FF8-15D0C8506AF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9BA1C1E-17B7-ED49-8084-2E936317A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361431"/>
            <a:ext cx="9688296" cy="1069604"/>
          </a:xfrm>
        </p:spPr>
        <p:txBody>
          <a:bodyPr anchor="b">
            <a:normAutofit/>
          </a:bodyPr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2º 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Passo: Inscrição do Projeto</a:t>
            </a:r>
            <a:r>
              <a:rPr lang="pt-BR" sz="4000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097DFF-232B-3641-B628-215513DA9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1984917"/>
            <a:ext cx="9688296" cy="4102163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O proponente deve escolher entre o Edital PIC para proponente Pessoa Física e o Edital PIC para proponente Pessoa Jurídica. </a:t>
            </a:r>
          </a:p>
          <a:p>
            <a:pPr algn="just"/>
            <a:endParaRPr lang="pt-B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BF1590-3B36-48EE-A89D-3B6F3CB256A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8F6C8C-AB5A-4548-942D-E3FD40ACBC4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rtão 3">
            <a:hlinkClick r:id="rId2"/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7B6E92-9D2F-194A-9045-51856BF903F8}"/>
              </a:ext>
            </a:extLst>
          </p:cNvPr>
          <p:cNvSpPr/>
          <p:nvPr/>
        </p:nvSpPr>
        <p:spPr>
          <a:xfrm>
            <a:off x="2642838" y="2864023"/>
            <a:ext cx="1639229" cy="2103789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Edital PIC </a:t>
            </a:r>
          </a:p>
          <a:p>
            <a:pPr algn="ctr"/>
            <a:r>
              <a:rPr lang="pt-BR" dirty="0"/>
              <a:t>Pessoa Física</a:t>
            </a:r>
          </a:p>
        </p:txBody>
      </p:sp>
      <p:sp>
        <p:nvSpPr>
          <p:cNvPr id="14" name="Cartão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FA03B86-7564-0C4F-98F7-3398512725DC}"/>
              </a:ext>
            </a:extLst>
          </p:cNvPr>
          <p:cNvSpPr/>
          <p:nvPr/>
        </p:nvSpPr>
        <p:spPr>
          <a:xfrm>
            <a:off x="5858907" y="2864022"/>
            <a:ext cx="1639229" cy="2103789"/>
          </a:xfrm>
          <a:prstGeom prst="flowChartPunchedCa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Edital PIC </a:t>
            </a:r>
          </a:p>
          <a:p>
            <a:pPr algn="ctr"/>
            <a:r>
              <a:rPr lang="pt-BR" dirty="0"/>
              <a:t>Pessoa Jurídica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084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75C7CE-26B7-D74D-9858-EAED227E7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" y="165241"/>
            <a:ext cx="11615738" cy="666245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E436BF-CF98-E846-8768-5338FE766FE0}"/>
              </a:ext>
            </a:extLst>
          </p:cNvPr>
          <p:cNvSpPr/>
          <p:nvPr/>
        </p:nvSpPr>
        <p:spPr>
          <a:xfrm>
            <a:off x="2224404" y="3496469"/>
            <a:ext cx="2301875" cy="890905"/>
          </a:xfrm>
          <a:prstGeom prst="ellipse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5874951-0196-044C-8571-397ECB0F7153}"/>
              </a:ext>
            </a:extLst>
          </p:cNvPr>
          <p:cNvCxnSpPr>
            <a:cxnSpLocks/>
          </p:cNvCxnSpPr>
          <p:nvPr/>
        </p:nvCxnSpPr>
        <p:spPr>
          <a:xfrm>
            <a:off x="5222394" y="3162260"/>
            <a:ext cx="734058" cy="1323499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CA48C7A-080C-9A4D-BF88-DEB36C6E6D86}"/>
              </a:ext>
            </a:extLst>
          </p:cNvPr>
          <p:cNvCxnSpPr>
            <a:cxnSpLocks/>
          </p:cNvCxnSpPr>
          <p:nvPr/>
        </p:nvCxnSpPr>
        <p:spPr>
          <a:xfrm>
            <a:off x="11339927" y="4244499"/>
            <a:ext cx="187069" cy="2053583"/>
          </a:xfrm>
          <a:prstGeom prst="straightConnector1">
            <a:avLst/>
          </a:prstGeom>
          <a:noFill/>
          <a:ln w="41275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AF72B2-E3B5-CC4E-B56A-DE88B7331FE2}"/>
              </a:ext>
            </a:extLst>
          </p:cNvPr>
          <p:cNvSpPr txBox="1"/>
          <p:nvPr/>
        </p:nvSpPr>
        <p:spPr>
          <a:xfrm>
            <a:off x="10921670" y="3077964"/>
            <a:ext cx="121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Dúvidas</a:t>
            </a:r>
          </a:p>
          <a:p>
            <a:r>
              <a:rPr lang="pt-BR" dirty="0"/>
              <a:t>Sobre a </a:t>
            </a:r>
          </a:p>
          <a:p>
            <a:r>
              <a:rPr lang="pt-BR" dirty="0"/>
              <a:t>Plataforma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6D513D-825B-5347-8591-8B36613B7586}"/>
              </a:ext>
            </a:extLst>
          </p:cNvPr>
          <p:cNvSpPr/>
          <p:nvPr/>
        </p:nvSpPr>
        <p:spPr>
          <a:xfrm>
            <a:off x="5434329" y="4706144"/>
            <a:ext cx="2301875" cy="890905"/>
          </a:xfrm>
          <a:prstGeom prst="ellipse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5F92B7-A0DA-8C40-83D8-5085ECC04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307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D5B8AC-3CA5-4740-8985-D912C88A4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5" y="80881"/>
            <a:ext cx="11537903" cy="6607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5A9B68-E885-F344-A52E-E0DA9E12B626}"/>
              </a:ext>
            </a:extLst>
          </p:cNvPr>
          <p:cNvSpPr/>
          <p:nvPr/>
        </p:nvSpPr>
        <p:spPr>
          <a:xfrm>
            <a:off x="3228656" y="4700588"/>
            <a:ext cx="2301875" cy="890905"/>
          </a:xfrm>
          <a:prstGeom prst="ellipse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563F1F-0077-E046-8FF3-B50A7C15E95B}"/>
              </a:ext>
            </a:extLst>
          </p:cNvPr>
          <p:cNvSpPr/>
          <p:nvPr/>
        </p:nvSpPr>
        <p:spPr>
          <a:xfrm>
            <a:off x="7414894" y="2900363"/>
            <a:ext cx="2372044" cy="974089"/>
          </a:xfrm>
          <a:prstGeom prst="ellipse">
            <a:avLst/>
          </a:prstGeom>
          <a:noFill/>
          <a:ln w="539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9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E0853FB-D668-9843-B2A2-5BA45382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Dados para inscrição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23EC0A-82F9-1441-B1C9-1A3F3154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/>
              <a:t>Dados Gerais da Proposta;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/>
              <a:t>Dados específicos para proponente pessoa jurídica ou física;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/>
              <a:t>Dados do Projeto;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400" dirty="0"/>
              <a:t>Anexos.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86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C77B2D-DA44-9B4B-9950-AEC710B9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763" y="598254"/>
            <a:ext cx="1609416" cy="92311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image2.png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60B56-4579-2643-9CF6-51DC4F9993E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470676" y="623730"/>
            <a:ext cx="1481317" cy="9541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CAAD08-737C-FA48-BD5D-AE2E5C7154F2}"/>
              </a:ext>
            </a:extLst>
          </p:cNvPr>
          <p:cNvSpPr/>
          <p:nvPr/>
        </p:nvSpPr>
        <p:spPr>
          <a:xfrm>
            <a:off x="5067347" y="640454"/>
            <a:ext cx="160941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chemeClr val="accent1"/>
                </a:solidFill>
              </a:rPr>
              <a:t>2.</a:t>
            </a:r>
            <a:r>
              <a:rPr lang="pt-BR" dirty="0"/>
              <a:t> Inscrição do </a:t>
            </a:r>
          </a:p>
          <a:p>
            <a:pPr algn="ctr"/>
            <a:r>
              <a:rPr lang="pt-BR" dirty="0"/>
              <a:t>projeto no </a:t>
            </a:r>
          </a:p>
          <a:p>
            <a:pPr algn="ctr"/>
            <a:r>
              <a:rPr lang="pt-BR" dirty="0"/>
              <a:t>Edital Prosas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567047-3745-154F-A76E-9828D5A14763}"/>
              </a:ext>
            </a:extLst>
          </p:cNvPr>
          <p:cNvSpPr/>
          <p:nvPr/>
        </p:nvSpPr>
        <p:spPr>
          <a:xfrm>
            <a:off x="557716" y="644559"/>
            <a:ext cx="187057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dirty="0">
                <a:solidFill>
                  <a:schemeClr val="accent1"/>
                </a:solidFill>
              </a:rPr>
              <a:t>1. </a:t>
            </a:r>
            <a:r>
              <a:rPr lang="pt-BR" dirty="0"/>
              <a:t>Cadastro do </a:t>
            </a:r>
          </a:p>
          <a:p>
            <a:pPr algn="ctr"/>
            <a:r>
              <a:rPr lang="pt-BR" dirty="0"/>
              <a:t>proponente na </a:t>
            </a:r>
          </a:p>
          <a:p>
            <a:pPr algn="ctr"/>
            <a:r>
              <a:rPr lang="pt-BR" dirty="0"/>
              <a:t>Plataforma Prosas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D5E822-493F-104F-A5FF-B7F1296B9839}"/>
              </a:ext>
            </a:extLst>
          </p:cNvPr>
          <p:cNvSpPr/>
          <p:nvPr/>
        </p:nvSpPr>
        <p:spPr>
          <a:xfrm>
            <a:off x="727757" y="2025469"/>
            <a:ext cx="28100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3. </a:t>
            </a:r>
            <a:r>
              <a:rPr lang="pt-BR" dirty="0"/>
              <a:t>Avaliação do proponente </a:t>
            </a:r>
          </a:p>
          <a:p>
            <a:pPr algn="ctr"/>
            <a:r>
              <a:rPr lang="pt-BR" dirty="0"/>
              <a:t>pelo Conselho </a:t>
            </a:r>
          </a:p>
          <a:p>
            <a:pPr algn="ctr"/>
            <a:r>
              <a:rPr lang="pt-BR" dirty="0"/>
              <a:t>Estadual de Cultura (CEC)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8E9FE7-E999-1148-B46C-CA1ABBF11765}"/>
              </a:ext>
            </a:extLst>
          </p:cNvPr>
          <p:cNvSpPr/>
          <p:nvPr/>
        </p:nvSpPr>
        <p:spPr>
          <a:xfrm>
            <a:off x="4075754" y="2025469"/>
            <a:ext cx="25395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4. </a:t>
            </a:r>
            <a:r>
              <a:rPr lang="pt-BR" dirty="0"/>
              <a:t>Análise documental, </a:t>
            </a:r>
          </a:p>
          <a:p>
            <a:pPr algn="ctr"/>
            <a:r>
              <a:rPr lang="pt-BR" dirty="0"/>
              <a:t>financeira e técnica pelo </a:t>
            </a:r>
          </a:p>
          <a:p>
            <a:pPr algn="ctr"/>
            <a:r>
              <a:rPr lang="pt-BR" dirty="0" err="1"/>
              <a:t>Nugep</a:t>
            </a:r>
            <a:r>
              <a:rPr lang="pt-BR" dirty="0"/>
              <a:t> (FCC + CEC)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1FE188-AE79-D04B-8BFB-AD23575D82D5}"/>
              </a:ext>
            </a:extLst>
          </p:cNvPr>
          <p:cNvSpPr/>
          <p:nvPr/>
        </p:nvSpPr>
        <p:spPr>
          <a:xfrm>
            <a:off x="6952674" y="2086861"/>
            <a:ext cx="1779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5. </a:t>
            </a:r>
            <a:r>
              <a:rPr lang="pt-BR" dirty="0"/>
              <a:t>Divulgação do </a:t>
            </a:r>
          </a:p>
          <a:p>
            <a:pPr algn="ctr"/>
            <a:r>
              <a:rPr lang="pt-BR" dirty="0"/>
              <a:t>resultado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5EB753-1F9E-0C40-87BB-F8CA4F6FC5AC}"/>
              </a:ext>
            </a:extLst>
          </p:cNvPr>
          <p:cNvSpPr/>
          <p:nvPr/>
        </p:nvSpPr>
        <p:spPr>
          <a:xfrm>
            <a:off x="9054082" y="2086861"/>
            <a:ext cx="2506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6. </a:t>
            </a:r>
            <a:r>
              <a:rPr lang="pt-BR" dirty="0"/>
              <a:t>Emissão da </a:t>
            </a:r>
          </a:p>
          <a:p>
            <a:pPr algn="ctr"/>
            <a:r>
              <a:rPr lang="pt-BR" dirty="0"/>
              <a:t>Autorização de Captação</a:t>
            </a:r>
          </a:p>
        </p:txBody>
      </p:sp>
      <p:pic>
        <p:nvPicPr>
          <p:cNvPr id="19" name="Gráfico 18" descr="Document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4377C-CFD4-4946-9B0F-66E653A1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5"/>
              </a:ext>
            </a:extLst>
          </a:blip>
          <a:stretch>
            <a:fillRect/>
          </a:stretch>
        </p:blipFill>
        <p:spPr>
          <a:xfrm>
            <a:off x="10565351" y="1743238"/>
            <a:ext cx="646331" cy="646331"/>
          </a:xfrm>
          <a:prstGeom prst="rect">
            <a:avLst/>
          </a:prstGeom>
        </p:spPr>
      </p:pic>
      <p:pic>
        <p:nvPicPr>
          <p:cNvPr id="23" name="Gráfico 22" descr="Cidade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9F1F1F-0C14-6441-8A7E-E4384D8B1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7"/>
              </a:ext>
            </a:extLst>
          </a:blip>
          <a:stretch>
            <a:fillRect/>
          </a:stretch>
        </p:blipFill>
        <p:spPr>
          <a:xfrm>
            <a:off x="2697560" y="3231077"/>
            <a:ext cx="914400" cy="914400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1389CA-40CE-784E-AAB9-880141E7F9BA}"/>
              </a:ext>
            </a:extLst>
          </p:cNvPr>
          <p:cNvSpPr/>
          <p:nvPr/>
        </p:nvSpPr>
        <p:spPr>
          <a:xfrm>
            <a:off x="3564637" y="3365112"/>
            <a:ext cx="17989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7. </a:t>
            </a:r>
            <a:r>
              <a:rPr lang="pt-BR" dirty="0"/>
              <a:t>Habilitação da </a:t>
            </a:r>
          </a:p>
          <a:p>
            <a:pPr algn="ctr"/>
            <a:r>
              <a:rPr lang="pt-BR" dirty="0"/>
              <a:t>Incentivadora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1AE049-769A-D14D-BA1F-DF8F797EC114}"/>
              </a:ext>
            </a:extLst>
          </p:cNvPr>
          <p:cNvSpPr/>
          <p:nvPr/>
        </p:nvSpPr>
        <p:spPr>
          <a:xfrm>
            <a:off x="5809287" y="3381039"/>
            <a:ext cx="1333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8. </a:t>
            </a:r>
            <a:r>
              <a:rPr lang="pt-BR" dirty="0"/>
              <a:t>Captação </a:t>
            </a:r>
          </a:p>
          <a:p>
            <a:pPr algn="ctr"/>
            <a:r>
              <a:rPr lang="pt-BR" dirty="0"/>
              <a:t>do recurso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3BEB85-B41B-434B-B002-60862D38D5B0}"/>
              </a:ext>
            </a:extLst>
          </p:cNvPr>
          <p:cNvSpPr/>
          <p:nvPr/>
        </p:nvSpPr>
        <p:spPr>
          <a:xfrm>
            <a:off x="3493397" y="4666028"/>
            <a:ext cx="231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9. </a:t>
            </a:r>
            <a:r>
              <a:rPr lang="pt-BR" dirty="0"/>
              <a:t>Execução do projeto</a:t>
            </a:r>
          </a:p>
        </p:txBody>
      </p:sp>
      <p:pic>
        <p:nvPicPr>
          <p:cNvPr id="32" name="Gráfico 31" descr="Dinheir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0F9811-61F3-014A-B946-3E6245455D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9"/>
              </a:ext>
            </a:extLst>
          </a:blip>
          <a:stretch>
            <a:fillRect/>
          </a:stretch>
        </p:blipFill>
        <p:spPr>
          <a:xfrm>
            <a:off x="7024271" y="3156295"/>
            <a:ext cx="914400" cy="9144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5811AF-945C-4F4B-A7D0-3B881AA7826F}"/>
              </a:ext>
            </a:extLst>
          </p:cNvPr>
          <p:cNvSpPr txBox="1"/>
          <p:nvPr/>
        </p:nvSpPr>
        <p:spPr>
          <a:xfrm>
            <a:off x="7938671" y="3442594"/>
            <a:ext cx="297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20% = autorização para movimentação dos recursos captados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89DBAC-20F9-FD48-88CF-86B1BC876568}"/>
              </a:ext>
            </a:extLst>
          </p:cNvPr>
          <p:cNvSpPr/>
          <p:nvPr/>
        </p:nvSpPr>
        <p:spPr>
          <a:xfrm>
            <a:off x="5872055" y="4643883"/>
            <a:ext cx="3553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10. </a:t>
            </a:r>
            <a:r>
              <a:rPr lang="pt-BR" dirty="0"/>
              <a:t>Fiscalização e acompanhamento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43413C-C99B-474A-9D5A-D3024765592C}"/>
              </a:ext>
            </a:extLst>
          </p:cNvPr>
          <p:cNvSpPr/>
          <p:nvPr/>
        </p:nvSpPr>
        <p:spPr>
          <a:xfrm>
            <a:off x="3413631" y="5624274"/>
            <a:ext cx="239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11.</a:t>
            </a:r>
            <a:r>
              <a:rPr lang="pt-BR" dirty="0"/>
              <a:t> Prestação de contas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5292F0-CBDA-184C-9B2D-D59E2AD8A25C}"/>
              </a:ext>
            </a:extLst>
          </p:cNvPr>
          <p:cNvSpPr txBox="1"/>
          <p:nvPr/>
        </p:nvSpPr>
        <p:spPr>
          <a:xfrm>
            <a:off x="10654920" y="1799725"/>
            <a:ext cx="327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b="1" dirty="0"/>
              <a:t>AC</a:t>
            </a:r>
          </a:p>
        </p:txBody>
      </p:sp>
      <p:pic>
        <p:nvPicPr>
          <p:cNvPr id="38" name="Gráfico 37" descr="Cortinas de atuaçã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7E5797-8EC8-FE43-8111-0E0D460C4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1"/>
              </a:ext>
            </a:extLst>
          </a:blip>
          <a:stretch>
            <a:fillRect/>
          </a:stretch>
        </p:blipFill>
        <p:spPr>
          <a:xfrm>
            <a:off x="2681580" y="4444375"/>
            <a:ext cx="748166" cy="748166"/>
          </a:xfrm>
          <a:prstGeom prst="rect">
            <a:avLst/>
          </a:prstGeom>
        </p:spPr>
      </p:pic>
      <p:pic>
        <p:nvPicPr>
          <p:cNvPr id="40" name="Gráfico 39" descr="Amarrad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EFD8B2-040F-934B-9FEE-AD4E4E5BC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3"/>
              </a:ext>
            </a:extLst>
          </a:blip>
          <a:stretch>
            <a:fillRect/>
          </a:stretch>
        </p:blipFill>
        <p:spPr>
          <a:xfrm>
            <a:off x="2177242" y="4209858"/>
            <a:ext cx="540765" cy="540765"/>
          </a:xfrm>
          <a:prstGeom prst="rect">
            <a:avLst/>
          </a:prstGeom>
        </p:spPr>
      </p:pic>
      <p:pic>
        <p:nvPicPr>
          <p:cNvPr id="42" name="Gráfico 41" descr="Narrativ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C1A06F-77A9-0143-8F09-BF3DEB4D95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5"/>
              </a:ext>
            </a:extLst>
          </a:blip>
          <a:stretch>
            <a:fillRect/>
          </a:stretch>
        </p:blipFill>
        <p:spPr>
          <a:xfrm>
            <a:off x="1418226" y="4192688"/>
            <a:ext cx="748166" cy="748166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5ED2BA-110A-224E-B8D8-A249260E50E5}"/>
              </a:ext>
            </a:extLst>
          </p:cNvPr>
          <p:cNvSpPr/>
          <p:nvPr/>
        </p:nvSpPr>
        <p:spPr>
          <a:xfrm>
            <a:off x="5872055" y="5613415"/>
            <a:ext cx="2999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12.</a:t>
            </a:r>
            <a:r>
              <a:rPr lang="pt-BR" dirty="0"/>
              <a:t> Avaliação de regularidade </a:t>
            </a:r>
          </a:p>
          <a:p>
            <a:r>
              <a:rPr lang="pt-BR" dirty="0"/>
              <a:t>da prestação de contas</a:t>
            </a:r>
          </a:p>
        </p:txBody>
      </p:sp>
      <p:pic>
        <p:nvPicPr>
          <p:cNvPr id="53" name="Gráfico 52" descr="Claquete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94DD7F-91C5-C04B-9B6C-CE15EFAC2B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7"/>
              </a:ext>
            </a:extLst>
          </a:blip>
          <a:stretch>
            <a:fillRect/>
          </a:stretch>
        </p:blipFill>
        <p:spPr>
          <a:xfrm>
            <a:off x="2114474" y="4696666"/>
            <a:ext cx="540766" cy="540766"/>
          </a:xfrm>
          <a:prstGeom prst="rect">
            <a:avLst/>
          </a:prstGeom>
        </p:spPr>
      </p:pic>
      <p:pic>
        <p:nvPicPr>
          <p:cNvPr id="55" name="Gráfico 54" descr="Notação musical com preenchimento sólid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9B7B98-1E8B-D84F-9EAF-142524A78D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9"/>
              </a:ext>
            </a:extLst>
          </a:blip>
          <a:stretch>
            <a:fillRect/>
          </a:stretch>
        </p:blipFill>
        <p:spPr>
          <a:xfrm>
            <a:off x="1358163" y="4765783"/>
            <a:ext cx="656233" cy="656233"/>
          </a:xfrm>
          <a:prstGeom prst="rect">
            <a:avLst/>
          </a:prstGeom>
        </p:spPr>
      </p:pic>
      <p:pic>
        <p:nvPicPr>
          <p:cNvPr id="59" name="Gráfico 58" descr="Cavalete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A248C2-0037-3E4E-BD5C-720FE094E8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1"/>
              </a:ext>
            </a:extLst>
          </a:blip>
          <a:stretch>
            <a:fillRect/>
          </a:stretch>
        </p:blipFill>
        <p:spPr>
          <a:xfrm flipH="1">
            <a:off x="1592942" y="5195929"/>
            <a:ext cx="938637" cy="783541"/>
          </a:xfrm>
          <a:prstGeom prst="rect">
            <a:avLst/>
          </a:prstGeom>
        </p:spPr>
      </p:pic>
      <p:pic>
        <p:nvPicPr>
          <p:cNvPr id="61" name="Gráfico 60" descr="Palet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E7ECBA-1778-7843-B70D-1341FAD61B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3"/>
              </a:ext>
            </a:extLst>
          </a:blip>
          <a:stretch>
            <a:fillRect/>
          </a:stretch>
        </p:blipFill>
        <p:spPr>
          <a:xfrm flipH="1">
            <a:off x="2404291" y="5091932"/>
            <a:ext cx="718612" cy="599872"/>
          </a:xfrm>
          <a:prstGeom prst="rect">
            <a:avLst/>
          </a:prstGeom>
        </p:spPr>
      </p:pic>
      <p:pic>
        <p:nvPicPr>
          <p:cNvPr id="63" name="Gráfico 62" descr="List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2D8649-C38E-274B-9BB4-190D15C1FD7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5"/>
              </a:ext>
            </a:extLst>
          </a:blip>
          <a:stretch>
            <a:fillRect/>
          </a:stretch>
        </p:blipFill>
        <p:spPr>
          <a:xfrm>
            <a:off x="3951993" y="5944617"/>
            <a:ext cx="666797" cy="666797"/>
          </a:xfrm>
          <a:prstGeom prst="rect">
            <a:avLst/>
          </a:prstGeom>
        </p:spPr>
      </p:pic>
      <p:pic>
        <p:nvPicPr>
          <p:cNvPr id="71" name="Gráfico 70" descr="Verificação bancári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244D4A-F99F-7548-A1B9-7431E326134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7"/>
              </a:ext>
            </a:extLst>
          </a:blip>
          <a:stretch>
            <a:fillRect/>
          </a:stretch>
        </p:blipFill>
        <p:spPr>
          <a:xfrm>
            <a:off x="4550271" y="5895626"/>
            <a:ext cx="666798" cy="666798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86161E-3F4F-E945-97D2-8F50D96429E8}"/>
              </a:ext>
            </a:extLst>
          </p:cNvPr>
          <p:cNvSpPr txBox="1"/>
          <p:nvPr/>
        </p:nvSpPr>
        <p:spPr>
          <a:xfrm>
            <a:off x="9054082" y="5624274"/>
            <a:ext cx="186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13. </a:t>
            </a:r>
            <a:r>
              <a:rPr lang="pt-BR" dirty="0"/>
              <a:t>Arquivamento</a:t>
            </a:r>
          </a:p>
        </p:txBody>
      </p:sp>
      <p:pic>
        <p:nvPicPr>
          <p:cNvPr id="76" name="Gráfico 75" descr="Abrir past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6CCE91-2EC5-2A49-AD8D-3F5213FDE4D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9"/>
              </a:ext>
            </a:extLst>
          </a:blip>
          <a:stretch>
            <a:fillRect/>
          </a:stretch>
        </p:blipFill>
        <p:spPr>
          <a:xfrm>
            <a:off x="10783976" y="5446660"/>
            <a:ext cx="646331" cy="646331"/>
          </a:xfrm>
          <a:prstGeom prst="rect">
            <a:avLst/>
          </a:prstGeom>
        </p:spPr>
      </p:pic>
      <p:pic>
        <p:nvPicPr>
          <p:cNvPr id="78" name="Gráfico 77" descr="Renovação (Casa com faíscas) com preenchimento sólid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2DB572-407C-FA4A-8489-185E51A65B0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1"/>
              </a:ext>
            </a:extLst>
          </a:blip>
          <a:stretch>
            <a:fillRect/>
          </a:stretch>
        </p:blipFill>
        <p:spPr>
          <a:xfrm>
            <a:off x="1107493" y="5218478"/>
            <a:ext cx="646331" cy="646331"/>
          </a:xfrm>
          <a:prstGeom prst="rect">
            <a:avLst/>
          </a:prstGeom>
        </p:spPr>
      </p:pic>
      <p:pic>
        <p:nvPicPr>
          <p:cNvPr id="79" name="Gráfico 78" descr="Televisã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6A67B46-257C-274A-A428-4E10271AE9FB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3"/>
              </a:ext>
            </a:extLst>
          </a:blip>
          <a:stretch>
            <a:fillRect/>
          </a:stretch>
        </p:blipFill>
        <p:spPr>
          <a:xfrm>
            <a:off x="934686" y="4589858"/>
            <a:ext cx="457200" cy="457200"/>
          </a:xfrm>
          <a:prstGeom prst="rect">
            <a:avLst/>
          </a:prstGeom>
        </p:spPr>
      </p:pic>
      <p:grpSp>
        <p:nvGrpSpPr>
          <p:cNvPr id="83" name="Agrupar 8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C87F62-CAFC-E646-A24C-37D63EA0EF0A}"/>
              </a:ext>
            </a:extLst>
          </p:cNvPr>
          <p:cNvGrpSpPr/>
          <p:nvPr/>
        </p:nvGrpSpPr>
        <p:grpSpPr>
          <a:xfrm>
            <a:off x="2177242" y="3303061"/>
            <a:ext cx="594042" cy="642051"/>
            <a:chOff x="2061198" y="3212258"/>
            <a:chExt cx="719901" cy="719901"/>
          </a:xfrm>
        </p:grpSpPr>
        <p:pic>
          <p:nvPicPr>
            <p:cNvPr id="81" name="Gráfico 80" descr="Televisão estrutura de tópicos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E841C4D-38C4-564C-9103-36BC0FACB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5"/>
                </a:ext>
              </a:extLst>
            </a:blip>
            <a:stretch>
              <a:fillRect/>
            </a:stretch>
          </p:blipFill>
          <p:spPr>
            <a:xfrm>
              <a:off x="2061198" y="3212258"/>
              <a:ext cx="719901" cy="719901"/>
            </a:xfrm>
            <a:prstGeom prst="rect">
              <a:avLst/>
            </a:prstGeom>
          </p:spPr>
        </p:pic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8167AC3-61DE-BC42-9490-23DA7F5B63AB}"/>
                </a:ext>
              </a:extLst>
            </p:cNvPr>
            <p:cNvSpPr txBox="1"/>
            <p:nvPr/>
          </p:nvSpPr>
          <p:spPr>
            <a:xfrm>
              <a:off x="2188418" y="3349460"/>
              <a:ext cx="479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SAT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02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8C77B2D-DA44-9B4B-9950-AEC710B9C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311" y="2018428"/>
            <a:ext cx="1511100" cy="86672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5" name="image2.png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960B56-4579-2643-9CF6-51DC4F9993E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438925" y="716047"/>
            <a:ext cx="1481317" cy="954107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7CAAD08-737C-FA48-BD5D-AE2E5C7154F2}"/>
              </a:ext>
            </a:extLst>
          </p:cNvPr>
          <p:cNvSpPr/>
          <p:nvPr/>
        </p:nvSpPr>
        <p:spPr>
          <a:xfrm>
            <a:off x="393606" y="2018428"/>
            <a:ext cx="262090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</a:rPr>
              <a:t>2.</a:t>
            </a:r>
            <a:r>
              <a:rPr lang="pt-BR" dirty="0"/>
              <a:t> Inscrição do projeto no </a:t>
            </a:r>
          </a:p>
          <a:p>
            <a:r>
              <a:rPr lang="pt-BR" dirty="0"/>
              <a:t>Edital Prosas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567047-3745-154F-A76E-9828D5A14763}"/>
              </a:ext>
            </a:extLst>
          </p:cNvPr>
          <p:cNvSpPr/>
          <p:nvPr/>
        </p:nvSpPr>
        <p:spPr>
          <a:xfrm>
            <a:off x="420976" y="773606"/>
            <a:ext cx="306346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>
                <a:solidFill>
                  <a:schemeClr val="accent1"/>
                </a:solidFill>
              </a:rPr>
              <a:t>1. </a:t>
            </a:r>
            <a:r>
              <a:rPr lang="pt-BR" dirty="0"/>
              <a:t>Cadastro do proponente na </a:t>
            </a:r>
          </a:p>
          <a:p>
            <a:r>
              <a:rPr lang="pt-BR" dirty="0"/>
              <a:t>Plataforma Prosas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D5E822-493F-104F-A5FF-B7F1296B9839}"/>
              </a:ext>
            </a:extLst>
          </p:cNvPr>
          <p:cNvSpPr/>
          <p:nvPr/>
        </p:nvSpPr>
        <p:spPr>
          <a:xfrm>
            <a:off x="6159614" y="758464"/>
            <a:ext cx="34740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3. </a:t>
            </a:r>
            <a:r>
              <a:rPr lang="pt-BR" dirty="0"/>
              <a:t>Avaliação do proponente pelo </a:t>
            </a:r>
          </a:p>
          <a:p>
            <a:r>
              <a:rPr lang="pt-BR" dirty="0"/>
              <a:t>Conselho Estadual de Cultura (CEC)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8E9FE7-E999-1148-B46C-CA1ABBF11765}"/>
              </a:ext>
            </a:extLst>
          </p:cNvPr>
          <p:cNvSpPr/>
          <p:nvPr/>
        </p:nvSpPr>
        <p:spPr>
          <a:xfrm>
            <a:off x="6204251" y="1707846"/>
            <a:ext cx="3355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4. </a:t>
            </a:r>
            <a:r>
              <a:rPr lang="pt-BR" dirty="0"/>
              <a:t>Análise documental, financeira </a:t>
            </a:r>
          </a:p>
          <a:p>
            <a:r>
              <a:rPr lang="pt-BR" dirty="0"/>
              <a:t>e técnica pelo </a:t>
            </a:r>
            <a:r>
              <a:rPr lang="pt-BR" dirty="0" err="1"/>
              <a:t>Nugep</a:t>
            </a:r>
            <a:r>
              <a:rPr lang="pt-BR" dirty="0"/>
              <a:t> (FCC + CEC)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F1FE188-AE79-D04B-8BFB-AD23575D82D5}"/>
              </a:ext>
            </a:extLst>
          </p:cNvPr>
          <p:cNvSpPr/>
          <p:nvPr/>
        </p:nvSpPr>
        <p:spPr>
          <a:xfrm>
            <a:off x="6175381" y="2571300"/>
            <a:ext cx="2665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5. </a:t>
            </a:r>
            <a:r>
              <a:rPr lang="pt-BR" dirty="0"/>
              <a:t>Divulgação do resultado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15EB753-1F9E-0C40-87BB-F8CA4F6FC5AC}"/>
              </a:ext>
            </a:extLst>
          </p:cNvPr>
          <p:cNvSpPr/>
          <p:nvPr/>
        </p:nvSpPr>
        <p:spPr>
          <a:xfrm>
            <a:off x="6164578" y="3174434"/>
            <a:ext cx="2506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6. </a:t>
            </a:r>
            <a:r>
              <a:rPr lang="pt-BR" dirty="0"/>
              <a:t>Emissão da </a:t>
            </a:r>
          </a:p>
          <a:p>
            <a:r>
              <a:rPr lang="pt-BR" dirty="0"/>
              <a:t>Autorização de Captação</a:t>
            </a:r>
          </a:p>
        </p:txBody>
      </p:sp>
      <p:pic>
        <p:nvPicPr>
          <p:cNvPr id="23" name="Gráfico 22" descr="Cidade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B9F1F1F-0C14-6441-8A7E-E4384D8B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5"/>
              </a:ext>
            </a:extLst>
          </a:blip>
          <a:stretch>
            <a:fillRect/>
          </a:stretch>
        </p:blipFill>
        <p:spPr>
          <a:xfrm>
            <a:off x="831788" y="2917042"/>
            <a:ext cx="914400" cy="914400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1389CA-40CE-784E-AAB9-880141E7F9BA}"/>
              </a:ext>
            </a:extLst>
          </p:cNvPr>
          <p:cNvSpPr/>
          <p:nvPr/>
        </p:nvSpPr>
        <p:spPr>
          <a:xfrm>
            <a:off x="1698582" y="3193338"/>
            <a:ext cx="3082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7. </a:t>
            </a:r>
            <a:r>
              <a:rPr lang="pt-BR" dirty="0"/>
              <a:t>Habilitação da Incentivadora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1AE049-769A-D14D-BA1F-DF8F797EC114}"/>
              </a:ext>
            </a:extLst>
          </p:cNvPr>
          <p:cNvSpPr/>
          <p:nvPr/>
        </p:nvSpPr>
        <p:spPr>
          <a:xfrm>
            <a:off x="1683602" y="3870856"/>
            <a:ext cx="1333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8. </a:t>
            </a:r>
            <a:r>
              <a:rPr lang="pt-BR" dirty="0"/>
              <a:t>Captação </a:t>
            </a:r>
          </a:p>
          <a:p>
            <a:pPr algn="ctr"/>
            <a:r>
              <a:rPr lang="pt-BR" dirty="0"/>
              <a:t>do recurso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3BEB85-B41B-434B-B002-60862D38D5B0}"/>
              </a:ext>
            </a:extLst>
          </p:cNvPr>
          <p:cNvSpPr/>
          <p:nvPr/>
        </p:nvSpPr>
        <p:spPr>
          <a:xfrm>
            <a:off x="2344045" y="4921239"/>
            <a:ext cx="231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chemeClr val="accent1"/>
                </a:solidFill>
              </a:rPr>
              <a:t>9. </a:t>
            </a:r>
            <a:r>
              <a:rPr lang="pt-BR" dirty="0"/>
              <a:t>Execução do projeto</a:t>
            </a:r>
          </a:p>
        </p:txBody>
      </p:sp>
      <p:pic>
        <p:nvPicPr>
          <p:cNvPr id="32" name="Gráfico 31" descr="Dinheir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0F9811-61F3-014A-B946-3E6245455D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7"/>
              </a:ext>
            </a:extLst>
          </a:blip>
          <a:stretch>
            <a:fillRect/>
          </a:stretch>
        </p:blipFill>
        <p:spPr>
          <a:xfrm>
            <a:off x="2966111" y="3652266"/>
            <a:ext cx="914400" cy="914400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5811AF-945C-4F4B-A7D0-3B881AA7826F}"/>
              </a:ext>
            </a:extLst>
          </p:cNvPr>
          <p:cNvSpPr txBox="1"/>
          <p:nvPr/>
        </p:nvSpPr>
        <p:spPr>
          <a:xfrm>
            <a:off x="3842049" y="3932411"/>
            <a:ext cx="153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20% = autorização</a:t>
            </a:r>
          </a:p>
          <a:p>
            <a:r>
              <a:rPr lang="pt-BR" sz="1400" dirty="0"/>
              <a:t> para movimentar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89DBAC-20F9-FD48-88CF-86B1BC876568}"/>
              </a:ext>
            </a:extLst>
          </p:cNvPr>
          <p:cNvSpPr/>
          <p:nvPr/>
        </p:nvSpPr>
        <p:spPr>
          <a:xfrm>
            <a:off x="6207805" y="4698153"/>
            <a:ext cx="19529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10. </a:t>
            </a:r>
            <a:r>
              <a:rPr lang="pt-BR" dirty="0"/>
              <a:t>Fiscalização e</a:t>
            </a:r>
          </a:p>
          <a:p>
            <a:r>
              <a:rPr lang="pt-BR" dirty="0"/>
              <a:t> acompanhamento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43413C-C99B-474A-9D5A-D3024765592C}"/>
              </a:ext>
            </a:extLst>
          </p:cNvPr>
          <p:cNvSpPr/>
          <p:nvPr/>
        </p:nvSpPr>
        <p:spPr>
          <a:xfrm>
            <a:off x="2313555" y="5620346"/>
            <a:ext cx="2395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11.</a:t>
            </a:r>
            <a:r>
              <a:rPr lang="pt-BR" dirty="0"/>
              <a:t> Prestação de contas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F0E784-0F12-7748-AEC0-142AA668E10E}"/>
              </a:ext>
            </a:extLst>
          </p:cNvPr>
          <p:cNvGrpSpPr/>
          <p:nvPr/>
        </p:nvGrpSpPr>
        <p:grpSpPr>
          <a:xfrm>
            <a:off x="8517496" y="3152421"/>
            <a:ext cx="646331" cy="646331"/>
            <a:chOff x="8315196" y="3206525"/>
            <a:chExt cx="646331" cy="646331"/>
          </a:xfrm>
        </p:grpSpPr>
        <p:pic>
          <p:nvPicPr>
            <p:cNvPr id="19" name="Gráfico 18" descr="Documento estrutura de tópicos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724377C-CFD4-4946-9B0F-66E653A10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9"/>
                </a:ext>
              </a:extLst>
            </a:blip>
            <a:stretch>
              <a:fillRect/>
            </a:stretch>
          </p:blipFill>
          <p:spPr>
            <a:xfrm>
              <a:off x="8315196" y="3206525"/>
              <a:ext cx="646331" cy="646331"/>
            </a:xfrm>
            <a:prstGeom prst="rect">
              <a:avLst/>
            </a:prstGeom>
          </p:spPr>
        </p:pic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05292F0-CBDA-184C-9B2D-D59E2AD8A25C}"/>
                </a:ext>
              </a:extLst>
            </p:cNvPr>
            <p:cNvSpPr txBox="1"/>
            <p:nvPr/>
          </p:nvSpPr>
          <p:spPr>
            <a:xfrm>
              <a:off x="8450848" y="3251131"/>
              <a:ext cx="32733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000" b="1" dirty="0"/>
                <a:t>AC</a:t>
              </a:r>
            </a:p>
          </p:txBody>
        </p:sp>
      </p:grpSp>
      <p:pic>
        <p:nvPicPr>
          <p:cNvPr id="38" name="Gráfico 37" descr="Cortinas de atuaçã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7E5797-8EC8-FE43-8111-0E0D460C4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1"/>
              </a:ext>
            </a:extLst>
          </a:blip>
          <a:stretch>
            <a:fillRect/>
          </a:stretch>
        </p:blipFill>
        <p:spPr>
          <a:xfrm>
            <a:off x="1522979" y="4786391"/>
            <a:ext cx="674428" cy="674428"/>
          </a:xfrm>
          <a:prstGeom prst="rect">
            <a:avLst/>
          </a:prstGeom>
        </p:spPr>
      </p:pic>
      <p:pic>
        <p:nvPicPr>
          <p:cNvPr id="40" name="Gráfico 39" descr="Amarrad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AEFD8B2-040F-934B-9FEE-AD4E4E5BCA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3"/>
              </a:ext>
            </a:extLst>
          </a:blip>
          <a:stretch>
            <a:fillRect/>
          </a:stretch>
        </p:blipFill>
        <p:spPr>
          <a:xfrm>
            <a:off x="944903" y="4478136"/>
            <a:ext cx="540765" cy="540765"/>
          </a:xfrm>
          <a:prstGeom prst="rect">
            <a:avLst/>
          </a:prstGeom>
        </p:spPr>
      </p:pic>
      <p:pic>
        <p:nvPicPr>
          <p:cNvPr id="42" name="Gráfico 41" descr="Narrativ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C1A06F-77A9-0143-8F09-BF3DEB4D95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5"/>
              </a:ext>
            </a:extLst>
          </a:blip>
          <a:stretch>
            <a:fillRect/>
          </a:stretch>
        </p:blipFill>
        <p:spPr>
          <a:xfrm>
            <a:off x="185887" y="4460966"/>
            <a:ext cx="748166" cy="748166"/>
          </a:xfrm>
          <a:prstGeom prst="rect">
            <a:avLst/>
          </a:prstGeom>
        </p:spPr>
      </p:pic>
      <p:sp>
        <p:nvSpPr>
          <p:cNvPr id="43" name="Retângulo 4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5ED2BA-110A-224E-B8D8-A249260E50E5}"/>
              </a:ext>
            </a:extLst>
          </p:cNvPr>
          <p:cNvSpPr/>
          <p:nvPr/>
        </p:nvSpPr>
        <p:spPr>
          <a:xfrm>
            <a:off x="6204251" y="5671309"/>
            <a:ext cx="2999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12.</a:t>
            </a:r>
            <a:r>
              <a:rPr lang="pt-BR" dirty="0"/>
              <a:t> Avaliação de regularidade </a:t>
            </a:r>
          </a:p>
          <a:p>
            <a:r>
              <a:rPr lang="pt-BR" dirty="0"/>
              <a:t>da prestação de contas</a:t>
            </a:r>
          </a:p>
        </p:txBody>
      </p:sp>
      <p:pic>
        <p:nvPicPr>
          <p:cNvPr id="53" name="Gráfico 52" descr="Claquete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294DD7F-91C5-C04B-9B6C-CE15EFAC2B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7"/>
              </a:ext>
            </a:extLst>
          </a:blip>
          <a:stretch>
            <a:fillRect/>
          </a:stretch>
        </p:blipFill>
        <p:spPr>
          <a:xfrm>
            <a:off x="882135" y="4964944"/>
            <a:ext cx="540766" cy="540766"/>
          </a:xfrm>
          <a:prstGeom prst="rect">
            <a:avLst/>
          </a:prstGeom>
        </p:spPr>
      </p:pic>
      <p:pic>
        <p:nvPicPr>
          <p:cNvPr id="55" name="Gráfico 54" descr="Notação musical com preenchimento sólid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9B7B98-1E8B-D84F-9EAF-142524A78D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19"/>
              </a:ext>
            </a:extLst>
          </a:blip>
          <a:stretch>
            <a:fillRect/>
          </a:stretch>
        </p:blipFill>
        <p:spPr>
          <a:xfrm>
            <a:off x="125824" y="5034061"/>
            <a:ext cx="656233" cy="656233"/>
          </a:xfrm>
          <a:prstGeom prst="rect">
            <a:avLst/>
          </a:prstGeom>
        </p:spPr>
      </p:pic>
      <p:pic>
        <p:nvPicPr>
          <p:cNvPr id="59" name="Gráfico 58" descr="Cavalete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A248C2-0037-3E4E-BD5C-720FE094E8C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1"/>
              </a:ext>
            </a:extLst>
          </a:blip>
          <a:stretch>
            <a:fillRect/>
          </a:stretch>
        </p:blipFill>
        <p:spPr>
          <a:xfrm flipH="1">
            <a:off x="435745" y="5471214"/>
            <a:ext cx="921485" cy="769224"/>
          </a:xfrm>
          <a:prstGeom prst="rect">
            <a:avLst/>
          </a:prstGeom>
        </p:spPr>
      </p:pic>
      <p:pic>
        <p:nvPicPr>
          <p:cNvPr id="61" name="Gráfico 60" descr="Palet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E7ECBA-1778-7843-B70D-1341FAD61B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3"/>
              </a:ext>
            </a:extLst>
          </a:blip>
          <a:stretch>
            <a:fillRect/>
          </a:stretch>
        </p:blipFill>
        <p:spPr>
          <a:xfrm flipH="1">
            <a:off x="1084966" y="5346228"/>
            <a:ext cx="805598" cy="672485"/>
          </a:xfrm>
          <a:prstGeom prst="rect">
            <a:avLst/>
          </a:prstGeom>
        </p:spPr>
      </p:pic>
      <p:pic>
        <p:nvPicPr>
          <p:cNvPr id="63" name="Gráfico 62" descr="List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2D8649-C38E-274B-9BB4-190D15C1FD7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5"/>
              </a:ext>
            </a:extLst>
          </a:blip>
          <a:stretch>
            <a:fillRect/>
          </a:stretch>
        </p:blipFill>
        <p:spPr>
          <a:xfrm>
            <a:off x="2960822" y="6011103"/>
            <a:ext cx="666797" cy="666797"/>
          </a:xfrm>
          <a:prstGeom prst="rect">
            <a:avLst/>
          </a:prstGeom>
        </p:spPr>
      </p:pic>
      <p:pic>
        <p:nvPicPr>
          <p:cNvPr id="71" name="Gráfico 70" descr="Verificação bancári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244D4A-F99F-7548-A1B9-7431E326134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7"/>
              </a:ext>
            </a:extLst>
          </a:blip>
          <a:stretch>
            <a:fillRect/>
          </a:stretch>
        </p:blipFill>
        <p:spPr>
          <a:xfrm>
            <a:off x="3609617" y="5918489"/>
            <a:ext cx="666798" cy="666798"/>
          </a:xfrm>
          <a:prstGeom prst="rect">
            <a:avLst/>
          </a:prstGeom>
        </p:spPr>
      </p:pic>
      <p:sp>
        <p:nvSpPr>
          <p:cNvPr id="72" name="CaixaDeTexto 7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E86161E-3F4F-E945-97D2-8F50D96429E8}"/>
              </a:ext>
            </a:extLst>
          </p:cNvPr>
          <p:cNvSpPr txBox="1"/>
          <p:nvPr/>
        </p:nvSpPr>
        <p:spPr>
          <a:xfrm>
            <a:off x="9443896" y="5643489"/>
            <a:ext cx="1863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accent1"/>
                </a:solidFill>
              </a:rPr>
              <a:t>13. </a:t>
            </a:r>
            <a:r>
              <a:rPr lang="pt-BR" dirty="0"/>
              <a:t>Arquivamento</a:t>
            </a:r>
          </a:p>
        </p:txBody>
      </p:sp>
      <p:pic>
        <p:nvPicPr>
          <p:cNvPr id="76" name="Gráfico 75" descr="Abrir pasta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36CCE91-2EC5-2A49-AD8D-3F5213FDE4D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29"/>
              </a:ext>
            </a:extLst>
          </a:blip>
          <a:stretch>
            <a:fillRect/>
          </a:stretch>
        </p:blipFill>
        <p:spPr>
          <a:xfrm>
            <a:off x="11225991" y="5512042"/>
            <a:ext cx="805598" cy="805598"/>
          </a:xfrm>
          <a:prstGeom prst="rect">
            <a:avLst/>
          </a:prstGeom>
        </p:spPr>
      </p:pic>
      <p:cxnSp>
        <p:nvCxnSpPr>
          <p:cNvPr id="3" name="Conector Ret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1B496F1-7A88-8642-8406-3B180603A04A}"/>
              </a:ext>
            </a:extLst>
          </p:cNvPr>
          <p:cNvCxnSpPr>
            <a:cxnSpLocks/>
          </p:cNvCxnSpPr>
          <p:nvPr/>
        </p:nvCxnSpPr>
        <p:spPr>
          <a:xfrm>
            <a:off x="5780696" y="235488"/>
            <a:ext cx="0" cy="6442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6FD052-10C9-5048-B01B-3F2881B467BC}"/>
              </a:ext>
            </a:extLst>
          </p:cNvPr>
          <p:cNvSpPr txBox="1"/>
          <p:nvPr/>
        </p:nvSpPr>
        <p:spPr>
          <a:xfrm>
            <a:off x="8040223" y="88955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NUGEP (FCC + CEC)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B55DE0-0C97-AA47-A2DB-0D9CC8275A41}"/>
              </a:ext>
            </a:extLst>
          </p:cNvPr>
          <p:cNvSpPr txBox="1"/>
          <p:nvPr/>
        </p:nvSpPr>
        <p:spPr>
          <a:xfrm>
            <a:off x="1448638" y="111466"/>
            <a:ext cx="344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PROPONENTE E INCENTIVADORAS</a:t>
            </a:r>
          </a:p>
        </p:txBody>
      </p:sp>
      <p:pic>
        <p:nvPicPr>
          <p:cNvPr id="41" name="Gráfico 40" descr="Renovação (Casa com faíscas) com preenchimento sólido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55EC8E-DEE7-DD41-9804-4D9D516CF14D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1"/>
              </a:ext>
            </a:extLst>
          </a:blip>
          <a:stretch>
            <a:fillRect/>
          </a:stretch>
        </p:blipFill>
        <p:spPr>
          <a:xfrm>
            <a:off x="21509" y="5471214"/>
            <a:ext cx="646331" cy="646331"/>
          </a:xfrm>
          <a:prstGeom prst="rect">
            <a:avLst/>
          </a:prstGeom>
        </p:spPr>
      </p:pic>
      <p:pic>
        <p:nvPicPr>
          <p:cNvPr id="18" name="Gráfico 17" descr="Televisão estrutura de tópicos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017E24-54D0-814C-8382-745197095077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3"/>
              </a:ext>
            </a:extLst>
          </a:blip>
          <a:stretch>
            <a:fillRect/>
          </a:stretch>
        </p:blipFill>
        <p:spPr>
          <a:xfrm>
            <a:off x="1264018" y="5913132"/>
            <a:ext cx="457200" cy="457200"/>
          </a:xfrm>
          <a:prstGeom prst="rect">
            <a:avLst/>
          </a:prstGeom>
        </p:spPr>
      </p:pic>
      <p:grpSp>
        <p:nvGrpSpPr>
          <p:cNvPr id="44" name="Agrupar 4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6D9A54-DE20-E748-AA96-B5A4CB7E9DF4}"/>
              </a:ext>
            </a:extLst>
          </p:cNvPr>
          <p:cNvGrpSpPr/>
          <p:nvPr/>
        </p:nvGrpSpPr>
        <p:grpSpPr>
          <a:xfrm>
            <a:off x="286857" y="3043607"/>
            <a:ext cx="594042" cy="642051"/>
            <a:chOff x="2061198" y="3212258"/>
            <a:chExt cx="719901" cy="719901"/>
          </a:xfrm>
        </p:grpSpPr>
        <p:pic>
          <p:nvPicPr>
            <p:cNvPr id="45" name="Gráfico 44" descr="Televisão estrutura de tópicos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6DF7B8C-22E8-054A-A3A2-E3DE2D93A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35"/>
                </a:ext>
              </a:extLst>
            </a:blip>
            <a:stretch>
              <a:fillRect/>
            </a:stretch>
          </p:blipFill>
          <p:spPr>
            <a:xfrm>
              <a:off x="2061198" y="3212258"/>
              <a:ext cx="719901" cy="719901"/>
            </a:xfrm>
            <a:prstGeom prst="rect">
              <a:avLst/>
            </a:prstGeom>
          </p:spPr>
        </p:pic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59B139-69BA-4D48-B0C2-7D7A766E2301}"/>
                </a:ext>
              </a:extLst>
            </p:cNvPr>
            <p:cNvSpPr txBox="1"/>
            <p:nvPr/>
          </p:nvSpPr>
          <p:spPr>
            <a:xfrm>
              <a:off x="2188418" y="3349460"/>
              <a:ext cx="479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600" dirty="0"/>
                <a:t>SAT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42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812C46-200A-4DEB-A05E-3ED6C68C238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Calendário na mesa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EE652A-7E79-4DF2-9A9C-7D0419CFE7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EA859B-E555-4109-94F3-6700E046E008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E6C21D-F179-EF4B-825C-89DF7DF5F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Prazo de execução</a:t>
            </a:r>
            <a:endParaRPr lang="pt-BR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E96E8F-8B30-AE4B-AFBF-C4A01AA8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/>
              <a:t>Até 12 (doze) meses, </a:t>
            </a:r>
          </a:p>
          <a:p>
            <a:pPr marL="0" indent="0">
              <a:buNone/>
            </a:pPr>
            <a:r>
              <a:rPr lang="pt-BR" sz="2000"/>
              <a:t>contados a partir da emissão da autorização de movimentação dos recursos captados, </a:t>
            </a:r>
          </a:p>
          <a:p>
            <a:pPr marL="0" indent="0">
              <a:buNone/>
            </a:pPr>
            <a:r>
              <a:rPr lang="pt-BR" sz="2000"/>
              <a:t>podendo ser prorrogado por igual período.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9203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BC99CB9-DDAD-44A2-8A1C-E3AF4E72DF5C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C3921CD-DDE5-4B57-8FDF-B37ADE4EDAC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GrpSpPr>
        <p:grpSpPr>
          <a:xfrm>
            <a:off x="1091219" y="3985"/>
            <a:ext cx="9747620" cy="6858000"/>
            <a:chOff x="1318434" y="36937"/>
            <a:chExt cx="9747620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CBEDF6-7B5F-471F-AF99-301A23748128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D43DB10-4F84-47C2-8170-CB9EED8667AF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F35C7A0-1526-4D97-BCD8-91B3576E3CAB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009574A-38B7-43A8-A925-1FB54C6B1A01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3AAA50-DE22-4E5D-9064-A37786C59056}"/>
                </a:ext>
                <a:ext uri="{C183D7F6-B498-43B3-948B-1728B52AA6E4}">
  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7615213-92B6-B844-9969-D74C0A652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2"/>
                </a:solidFill>
              </a:rPr>
              <a:t>Contato:</a:t>
            </a:r>
          </a:p>
          <a:p>
            <a:pPr marL="0" indent="0">
              <a:buNone/>
            </a:pPr>
            <a:r>
              <a:rPr lang="pt-BR" dirty="0" err="1">
                <a:solidFill>
                  <a:schemeClr val="tx2"/>
                </a:solidFill>
              </a:rPr>
              <a:t>pic@fcc.sc.gov.br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320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ADB56C-BA56-4D1E-A42A-A07A474446EC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D67943-FAE8-E040-A180-32D3825B7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934"/>
            <a:ext cx="10515600" cy="13416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Programa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Incentivo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à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1">
                    <a:lumMod val="50000"/>
                  </a:schemeClr>
                </a:solidFill>
              </a:rPr>
              <a:t>Cultura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</a:rPr>
              <a:t> (PIC)</a:t>
            </a:r>
            <a:endParaRPr lang="en-US" sz="4000" b="1" kern="12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2FFFF7-DC4A-B34A-9D1E-5588E7893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6705"/>
            <a:ext cx="9419063" cy="20190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fomento</a:t>
            </a:r>
            <a:r>
              <a:rPr lang="en-US" dirty="0"/>
              <a:t> a </a:t>
            </a:r>
            <a:r>
              <a:rPr lang="en-US" dirty="0" err="1"/>
              <a:t>projetos</a:t>
            </a:r>
            <a:r>
              <a:rPr lang="en-US" dirty="0"/>
              <a:t> </a:t>
            </a:r>
            <a:r>
              <a:rPr lang="en-US" dirty="0" err="1"/>
              <a:t>culturais</a:t>
            </a:r>
            <a:r>
              <a:rPr lang="en-US" dirty="0"/>
              <a:t> </a:t>
            </a:r>
            <a:r>
              <a:rPr lang="en-US" dirty="0" err="1"/>
              <a:t>catarinenses</a:t>
            </a:r>
            <a:r>
              <a:rPr lang="en-US" dirty="0"/>
              <a:t>, por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renúncia</a:t>
            </a:r>
            <a:r>
              <a:rPr lang="en-US" dirty="0"/>
              <a:t> fiscal do ICMS</a:t>
            </a:r>
          </a:p>
        </p:txBody>
      </p:sp>
      <p:graphicFrame>
        <p:nvGraphicFramePr>
          <p:cNvPr id="23" name="CaixaDeTexto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69015E-93A9-4B51-B2AE-C3F118880F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1632742"/>
              </p:ext>
            </p:extLst>
          </p:nvPr>
        </p:nvGraphicFramePr>
        <p:xfrm>
          <a:off x="5716454" y="3166231"/>
          <a:ext cx="5789794" cy="3519705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613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79E27D9-03C7-44E2-9FF8-15D0C8506AF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DE26F0-3C1E-4C4F-9DDC-9F2519EA7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659" y="315302"/>
            <a:ext cx="9688296" cy="941017"/>
          </a:xfrm>
        </p:spPr>
        <p:txBody>
          <a:bodyPr anchor="b">
            <a:normAutofit/>
          </a:bodyPr>
          <a:lstStyle/>
          <a:p>
            <a:r>
              <a:rPr lang="pt-BR" sz="4000" b="1" dirty="0">
                <a:solidFill>
                  <a:schemeClr val="accent1">
                    <a:lumMod val="50000"/>
                  </a:schemeClr>
                </a:solidFill>
              </a:rPr>
              <a:t>Áreas e segmentos dos projetos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02C927-CE20-6F4D-84FC-AB17D3829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659" y="2045073"/>
            <a:ext cx="10879391" cy="402711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Artes cênicas, incluindo teatro, dança, circo, ópera e congêneres;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Audiovisual, incluindo cinema, vídeo, novas mídias e congêneres;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Artes visuais, incluindo artes plásticas, design artístico, design de moda, fotografia, artes gráficas, filatelia e congêneres;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Música;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Literatura, obras informativas, obras de referência, revistas;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Preservação e restauração do patrimônio material, inclusive o arquitetônico, o paisagístico e o arqueológico, e do patrimônio imaterial, inclusive o folclore</a:t>
            </a:r>
            <a:r>
              <a:rPr lang="pt-BR" sz="2000" dirty="0" smtClean="0"/>
              <a:t>, e </a:t>
            </a:r>
            <a:r>
              <a:rPr lang="pt-BR" sz="2000" dirty="0"/>
              <a:t>o </a:t>
            </a:r>
            <a:r>
              <a:rPr lang="pt-BR" sz="2000" dirty="0" smtClean="0"/>
              <a:t>artesanato;</a:t>
            </a:r>
            <a:endParaRPr lang="pt-BR" sz="2000" dirty="0"/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Pesquisa e documentação;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Centros culturais, bibliotecas, museus, arquivos e congêneres; e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2000" dirty="0"/>
              <a:t>Áreas culturais integradas.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pt-B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EBF1590-3B36-48EE-A89D-3B6F3CB256A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8F6C8C-AB5A-4548-942D-E3FD40ACBC4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97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7C96AB0-5A19-F248-A4BC-C2E05C5B8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Proponentes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D8416E-097C-4748-B081-3DE261C54D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650675"/>
              </p:ext>
            </p:extLst>
          </p:nvPr>
        </p:nvGraphicFramePr>
        <p:xfrm>
          <a:off x="0" y="1897062"/>
          <a:ext cx="9858375" cy="43513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84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588DA8-065E-4F6F-8EFD-43104AB2E0CF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285719-470E-454C-AF62-8323075F1F5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9FE4EF-C4D8-49A0-B2FF-81D8DB7D8A24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00840D-0A0B-4512-BACA-B439D5B9C57C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B78728-A580-49A7-84F9-6EF6F583ADE0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FAA1A1-D861-433F-88FA-1E9D6FD31D1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71EDA1-87BF-4D5D-AB79-F346FD19278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544AC14-2E00-CD4E-AF08-18A475BE6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>
                <a:solidFill>
                  <a:srgbClr val="FFFFFF"/>
                </a:solidFill>
              </a:rPr>
              <a:t>Não podem propor projetos ao PIC: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E723BF-AE67-7247-852A-CC8F86977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1160" y="806643"/>
            <a:ext cx="7124118" cy="5546047"/>
          </a:xfrm>
        </p:spPr>
        <p:txBody>
          <a:bodyPr anchor="ctr">
            <a:noAutofit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1800" dirty="0"/>
              <a:t>Servidores e colaboradores do quadro da FCC;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1800" dirty="0"/>
              <a:t>Titulares e suplentes do Conselho Estadual de Cultura (CEC);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1800" dirty="0"/>
              <a:t>Órgão ou entidade da administração pública de qualquer esfera federativa, ressalvada a exceção de: entidade da Administração Pública Indireta Estadual que desenvolva atividade relacionada com a área cultural ou artística e pessoa jurídica de direito privado sem fins lucrativos criada com a finalidade de dar suporte a museu, biblioteca, arquivo ou unidade cultural pertencente ao Poder Público;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1800" dirty="0"/>
              <a:t>Sócio na condição de representante legal, administrador e/ou diretor de contribuinte incentivador do projeto, extensível às coligadas ou controladas, bem como aos ascendentes, descendentes em primeiro grau e ao cônjuge ou companheiro do incentivador, do contribuinte ou do sócio de qualquer destes;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1800" dirty="0"/>
              <a:t>Proponente que não tenha prestado contas de projeto(</a:t>
            </a:r>
            <a:r>
              <a:rPr lang="pt-BR" sz="1800" dirty="0" err="1"/>
              <a:t>s</a:t>
            </a:r>
            <a:r>
              <a:rPr lang="pt-BR" sz="1800" dirty="0"/>
              <a:t>) anteriormente incentivado(</a:t>
            </a:r>
            <a:r>
              <a:rPr lang="pt-BR" sz="1800" dirty="0" err="1"/>
              <a:t>s</a:t>
            </a:r>
            <a:r>
              <a:rPr lang="pt-BR" sz="1800" dirty="0"/>
              <a:t>) ou cuja prestação de contas tenha sido reprovada até a data de emissão da AC; e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r>
              <a:rPr lang="pt-BR" sz="1800" dirty="0"/>
              <a:t>Proponente inadimplente com os órgãos públicos federal, estadual e municipal de sua residência ou domicílio, que não tenha regularizado sua situação até a data de emissão da AC com relação aos débitos das certidões exigidas no Art. 21 do Decreto Estadual nº 1269/2021.</a:t>
            </a:r>
          </a:p>
          <a:p>
            <a:pPr>
              <a:buClr>
                <a:schemeClr val="accent1">
                  <a:lumMod val="50000"/>
                </a:schemeClr>
              </a:buClr>
              <a:buFont typeface="Wingdings" pitchFamily="2" charset="2"/>
              <a:buChar char="§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01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588DA8-065E-4F6F-8EFD-43104AB2E0CF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4285719-470E-454C-AF62-8323075F1F5B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9FE4EF-C4D8-49A0-B2FF-81D8DB7D8A24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300840D-0A0B-4512-BACA-B439D5B9C57C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2B78728-A580-49A7-84F9-6EF6F583ADE0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FAA1A1-D861-433F-88FA-1E9D6FD31D11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D71EDA1-87BF-4D5D-AB79-F346FD19278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C48C937-AD63-C148-A9FE-BEBCEA25C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pt-BR" sz="4000" b="1">
                <a:solidFill>
                  <a:srgbClr val="FFFFFF"/>
                </a:solidFill>
              </a:rPr>
              <a:t>Número de projetos</a:t>
            </a:r>
            <a:endParaRPr lang="pt-BR" sz="4000">
              <a:solidFill>
                <a:srgbClr val="FFFFFF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7FD60DA-23D3-DC4B-8D24-E8D7BF22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/>
              <a:t>Cada proponente, pessoa física ou jurídica, pode ter apenas </a:t>
            </a:r>
          </a:p>
          <a:p>
            <a:pPr marL="0" indent="0">
              <a:buNone/>
            </a:pPr>
            <a:r>
              <a:rPr lang="pt-BR" sz="2000" dirty="0"/>
              <a:t>1 (um) projeto em andamento no PIC.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28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B15ED52-F352-441B-82BF-E0EA34836D08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2E3793-BFE6-45A2-9B7B-E18844431C99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C4C4868-CB8F-4AF9-9CDB-8108F2C19B67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75E0459-6403-40CD-989D-56A4407CA12E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3E5B1A8-3AC9-4BD1-9BBC-78CA94F2D1BA}"/>
              </a:ext>
              <a:ext uri="{C183D7F6-B498-43B3-948B-1728B52AA6E4}">
                <adec:decorative xmlns:adec="http://schemas.microsoft.com/office/drawing/2017/decorative" xmlns:p="http://schemas.openxmlformats.org/presentationml/2006/main" xmlns:r="http://schemas.openxmlformats.org/officeDocument/2006/relationships" xmlns:a="http://schemas.openxmlformats.org/drawingml/2006/main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:p="http://schemas.openxmlformats.org/presentationml/2006/main" xmlns:r="http://schemas.openxmlformats.org/officeDocument/2006/relationships" xmlns:a="http://schemas.openxmlformats.org/drawingml/2006/main" xmlns="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418798-628B-C849-AF09-25F85DABE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pt-BR" sz="4000" dirty="0">
                <a:solidFill>
                  <a:schemeClr val="bg1"/>
                </a:solidFill>
              </a:rPr>
              <a:t>O limite máximo por projeto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72687BF-9071-894D-A390-87134E488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3" y="3868291"/>
            <a:ext cx="10572750" cy="1877161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pt-BR" sz="2000" dirty="0"/>
          </a:p>
          <a:p>
            <a:pPr marL="0" lvl="0" indent="0">
              <a:buNone/>
            </a:pPr>
            <a:r>
              <a:rPr lang="pt-BR" sz="2000" dirty="0"/>
              <a:t>Projetos de até </a:t>
            </a:r>
            <a:r>
              <a:rPr lang="pt-BR" sz="2000" dirty="0" err="1"/>
              <a:t>R</a:t>
            </a:r>
            <a:r>
              <a:rPr lang="pt-BR" sz="2000" dirty="0"/>
              <a:t>$ 100.000,00 estão isentos da Prestação de Contas Detalhada, sendo obrigatória apenas a Comprovação de Execução do Objeto, conforme especificado no Manual do Proponente. Consulte-o para mais detalhes.</a:t>
            </a:r>
          </a:p>
          <a:p>
            <a:endParaRPr lang="pt-BR" sz="2000" dirty="0"/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C483B8-F48E-C44D-95F3-419BE72CC54F}"/>
              </a:ext>
            </a:extLst>
          </p:cNvPr>
          <p:cNvGrpSpPr/>
          <p:nvPr/>
        </p:nvGrpSpPr>
        <p:grpSpPr>
          <a:xfrm>
            <a:off x="2734322" y="2293570"/>
            <a:ext cx="3123554" cy="1460423"/>
            <a:chOff x="1134766" y="767384"/>
            <a:chExt cx="4123033" cy="2046882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824D8C2-8D65-5D43-A9BC-AE48F86E1901}"/>
                </a:ext>
              </a:extLst>
            </p:cNvPr>
            <p:cNvSpPr/>
            <p:nvPr/>
          </p:nvSpPr>
          <p:spPr>
            <a:xfrm>
              <a:off x="1134766" y="767384"/>
              <a:ext cx="4123033" cy="20468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44F7BE6-E195-4A40-97AF-BCDBB31AA2ED}"/>
                </a:ext>
              </a:extLst>
            </p:cNvPr>
            <p:cNvSpPr txBox="1"/>
            <p:nvPr/>
          </p:nvSpPr>
          <p:spPr>
            <a:xfrm>
              <a:off x="1194717" y="827335"/>
              <a:ext cx="4003131" cy="19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Pessoa física 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/>
                <a:t>R$150.000,00</a:t>
              </a:r>
              <a:endParaRPr lang="en-US" sz="2400" kern="1200" dirty="0"/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03B24F-563C-914F-A262-89C49B5ED18D}"/>
              </a:ext>
            </a:extLst>
          </p:cNvPr>
          <p:cNvGrpSpPr/>
          <p:nvPr/>
        </p:nvGrpSpPr>
        <p:grpSpPr>
          <a:xfrm>
            <a:off x="6437339" y="2293570"/>
            <a:ext cx="3123554" cy="1460423"/>
            <a:chOff x="1134766" y="767384"/>
            <a:chExt cx="4123033" cy="2046882"/>
          </a:xfrm>
        </p:grpSpPr>
        <p:sp>
          <p:nvSpPr>
            <p:cNvPr id="23" name="Retângulo Arredondado 22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5D9308-7F20-B94B-9EB2-E7819002128B}"/>
                </a:ext>
              </a:extLst>
            </p:cNvPr>
            <p:cNvSpPr/>
            <p:nvPr/>
          </p:nvSpPr>
          <p:spPr>
            <a:xfrm>
              <a:off x="1134766" y="767384"/>
              <a:ext cx="4123033" cy="20468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8FFF286-FAC5-9B4A-85DB-B80EEEA75CDB}"/>
                </a:ext>
              </a:extLst>
            </p:cNvPr>
            <p:cNvSpPr txBox="1"/>
            <p:nvPr/>
          </p:nvSpPr>
          <p:spPr>
            <a:xfrm>
              <a:off x="1194717" y="827335"/>
              <a:ext cx="4003131" cy="19269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400" kern="1200" dirty="0"/>
                <a:t>Pessoa </a:t>
              </a:r>
              <a:r>
                <a:rPr lang="pt-BR" sz="2400" dirty="0"/>
                <a:t>Jurídica</a:t>
              </a:r>
              <a:r>
                <a:rPr lang="pt-BR" sz="2400" kern="1200" dirty="0"/>
                <a:t> 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dirty="0"/>
                <a:t>R$1.200.000,00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90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C1B946-5A2E-B34B-807D-9E71CBDF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Vedações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2BF1173-5705-4227-AADA-CC84F8E94D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49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5568B44-8324-DF4E-9A4F-0E397BE4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1º passo: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Cadastro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do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</a:rPr>
              <a:t>roponente/Empreendedor 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0E39955-1F2B-2144-BF9E-0DADABDB4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13647"/>
            <a:ext cx="10515600" cy="56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Cadastrar na Plataforma Prosas, com perfil de “empreendedor”, no sítio eletrônico: </a:t>
            </a:r>
            <a:r>
              <a:rPr lang="pt-BR" sz="1600" dirty="0">
                <a:hlinkClick r:id="rId2"/>
              </a:rPr>
              <a:t>https://prosas.com.br/home</a:t>
            </a:r>
            <a:r>
              <a:rPr lang="pt-BR" sz="1600" dirty="0">
                <a:effectLst/>
              </a:rPr>
              <a:t> </a:t>
            </a:r>
            <a:endParaRPr lang="pt-BR" sz="1600" dirty="0"/>
          </a:p>
        </p:txBody>
      </p:sp>
      <p:pic>
        <p:nvPicPr>
          <p:cNvPr id="4" name="image2.png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7289DC-73B1-3A49-9819-E0329690694E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524124" y="2174383"/>
            <a:ext cx="7143750" cy="4555030"/>
          </a:xfrm>
          <a:prstGeom prst="rect">
            <a:avLst/>
          </a:prstGeom>
          <a:ln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B8CF9B-8495-234C-926A-BE57D7943D5D}"/>
              </a:ext>
            </a:extLst>
          </p:cNvPr>
          <p:cNvSpPr/>
          <p:nvPr/>
        </p:nvSpPr>
        <p:spPr>
          <a:xfrm>
            <a:off x="6957694" y="3461147"/>
            <a:ext cx="2301875" cy="89090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2A96814-B4D7-FF44-A776-E4731BFE8F40}"/>
              </a:ext>
            </a:extLst>
          </p:cNvPr>
          <p:cNvCxnSpPr/>
          <p:nvPr/>
        </p:nvCxnSpPr>
        <p:spPr>
          <a:xfrm flipH="1">
            <a:off x="8851264" y="2244345"/>
            <a:ext cx="816610" cy="1178560"/>
          </a:xfrm>
          <a:prstGeom prst="straightConnector1">
            <a:avLst/>
          </a:prstGeom>
          <a:noFill/>
          <a:ln w="317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08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937</Words>
  <Application>Microsoft Macintosh PowerPoint</Application>
  <PresentationFormat>Custom</PresentationFormat>
  <Paragraphs>124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Programa de Incentivo à Cultura (PIC)</vt:lpstr>
      <vt:lpstr>Áreas e segmentos dos projetos</vt:lpstr>
      <vt:lpstr>Proponentes </vt:lpstr>
      <vt:lpstr>Não podem propor projetos ao PIC: </vt:lpstr>
      <vt:lpstr>Número de projetos</vt:lpstr>
      <vt:lpstr>O limite máximo por projeto</vt:lpstr>
      <vt:lpstr>Vedações </vt:lpstr>
      <vt:lpstr>1º passo:  Cadastro do Proponente/Empreendedor </vt:lpstr>
      <vt:lpstr>2º Passo: Inscrição do Projeto </vt:lpstr>
      <vt:lpstr>Slide 11</vt:lpstr>
      <vt:lpstr>Slide 12</vt:lpstr>
      <vt:lpstr>Dados para inscrição</vt:lpstr>
      <vt:lpstr>Slide 14</vt:lpstr>
      <vt:lpstr>Slide 15</vt:lpstr>
      <vt:lpstr>Prazo de execução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da Silva</dc:creator>
  <cp:lastModifiedBy>Luiz Ekke Moukarzel</cp:lastModifiedBy>
  <cp:revision>20</cp:revision>
  <dcterms:created xsi:type="dcterms:W3CDTF">2021-10-15T13:45:50Z</dcterms:created>
  <dcterms:modified xsi:type="dcterms:W3CDTF">2021-10-15T13:58:23Z</dcterms:modified>
</cp:coreProperties>
</file>